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Cost you Debt</a:t>
          </a: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Cost you Equity</a:t>
          </a: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Grants and Gifts</a:t>
          </a: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4ABB28-0B7D-40F0-8726-3385D62BD567}" type="presOf" srcId="{B633A646-2062-4841-AF18-847B074C6716}" destId="{C95AF6F0-F4DA-48FE-85EB-61ADFB42AA13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282E4C31-D2E4-4F2E-B7E4-7F072B61355B}" type="presOf" srcId="{E1B432F4-5FDB-4518-9272-2F3934AC6AA2}" destId="{D40A0249-41A7-44A6-A657-361E8C18FD42}" srcOrd="0" destOrd="0" presId="urn:microsoft.com/office/officeart/2018/2/layout/IconVerticalSolidList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4A4BD2E1-F579-4CB0-A349-6E4A603D3C1F}" type="presOf" srcId="{14BC708E-A0A1-4102-88E4-E75128B4E51E}" destId="{80F6AD63-74FB-40E4-9D40-4178AFD87F60}" srcOrd="0" destOrd="0" presId="urn:microsoft.com/office/officeart/2018/2/layout/IconVerticalSolidList"/>
    <dgm:cxn modelId="{0F0438E4-D0CA-47DC-8484-BFD8CF753812}" type="presOf" srcId="{C6D21269-399B-4BA2-8621-C7B9DA1E1B8F}" destId="{D5847293-6F0A-4807-B203-585610F4F535}" srcOrd="0" destOrd="0" presId="urn:microsoft.com/office/officeart/2018/2/layout/IconVerticalSolidList"/>
    <dgm:cxn modelId="{07CEADA1-F123-4E4C-9E9E-EDC53C6A9D42}" type="presParOf" srcId="{D40A0249-41A7-44A6-A657-361E8C18FD42}" destId="{7D1F47A2-8F6C-4C7F-B3B3-2100C986DE32}" srcOrd="0" destOrd="0" presId="urn:microsoft.com/office/officeart/2018/2/layout/IconVerticalSolidList"/>
    <dgm:cxn modelId="{F2FB5DCA-E48C-4F18-9E21-40A8BA4E97C5}" type="presParOf" srcId="{7D1F47A2-8F6C-4C7F-B3B3-2100C986DE32}" destId="{EC4D957C-BFAC-446D-9573-48333BEC34E6}" srcOrd="0" destOrd="0" presId="urn:microsoft.com/office/officeart/2018/2/layout/IconVerticalSolidList"/>
    <dgm:cxn modelId="{A830D3AF-7E56-4163-A545-B5B0E5253A32}" type="presParOf" srcId="{7D1F47A2-8F6C-4C7F-B3B3-2100C986DE32}" destId="{BE6B2CCF-B717-4C6F-9115-44EF0ECE6018}" srcOrd="1" destOrd="0" presId="urn:microsoft.com/office/officeart/2018/2/layout/IconVerticalSolidList"/>
    <dgm:cxn modelId="{C133A968-EF32-4D7B-99AB-467DBC63AA65}" type="presParOf" srcId="{7D1F47A2-8F6C-4C7F-B3B3-2100C986DE32}" destId="{95420642-092B-41B9-94FA-E0EC36F9AF7E}" srcOrd="2" destOrd="0" presId="urn:microsoft.com/office/officeart/2018/2/layout/IconVerticalSolidList"/>
    <dgm:cxn modelId="{D41F3259-A36F-405E-9981-26F5153F9ECE}" type="presParOf" srcId="{7D1F47A2-8F6C-4C7F-B3B3-2100C986DE32}" destId="{C95AF6F0-F4DA-48FE-85EB-61ADFB42AA13}" srcOrd="3" destOrd="0" presId="urn:microsoft.com/office/officeart/2018/2/layout/IconVerticalSolidList"/>
    <dgm:cxn modelId="{23EAD705-80C2-4A13-8B46-0FDB076A4FC2}" type="presParOf" srcId="{D40A0249-41A7-44A6-A657-361E8C18FD42}" destId="{51DD96AA-8DD7-4B07-A561-5C9B41ACFA3C}" srcOrd="1" destOrd="0" presId="urn:microsoft.com/office/officeart/2018/2/layout/IconVerticalSolidList"/>
    <dgm:cxn modelId="{37270FB1-E3CB-4E7A-934D-8AD3CE1A6A9C}" type="presParOf" srcId="{D40A0249-41A7-44A6-A657-361E8C18FD42}" destId="{38E06421-A6BB-4D10-8565-2812C2C5C6B3}" srcOrd="2" destOrd="0" presId="urn:microsoft.com/office/officeart/2018/2/layout/IconVerticalSolidList"/>
    <dgm:cxn modelId="{A2720370-712D-409A-A691-A76A6B58E669}" type="presParOf" srcId="{38E06421-A6BB-4D10-8565-2812C2C5C6B3}" destId="{79919C57-A32A-40F6-B106-B4E0CE644E4C}" srcOrd="0" destOrd="0" presId="urn:microsoft.com/office/officeart/2018/2/layout/IconVerticalSolidList"/>
    <dgm:cxn modelId="{7F0D094D-67F9-4096-8C3F-6FB86443B146}" type="presParOf" srcId="{38E06421-A6BB-4D10-8565-2812C2C5C6B3}" destId="{99FDF55F-B3E9-423D-AD21-A6446C5D7455}" srcOrd="1" destOrd="0" presId="urn:microsoft.com/office/officeart/2018/2/layout/IconVerticalSolidList"/>
    <dgm:cxn modelId="{A46EF107-6809-4A78-A437-DA4FD0910124}" type="presParOf" srcId="{38E06421-A6BB-4D10-8565-2812C2C5C6B3}" destId="{E98BD5F1-E6F1-491F-A8EE-6A9AD649521E}" srcOrd="2" destOrd="0" presId="urn:microsoft.com/office/officeart/2018/2/layout/IconVerticalSolidList"/>
    <dgm:cxn modelId="{A2F04EF7-8EDA-4B91-A3BA-95A8C47F2083}" type="presParOf" srcId="{38E06421-A6BB-4D10-8565-2812C2C5C6B3}" destId="{80F6AD63-74FB-40E4-9D40-4178AFD87F60}" srcOrd="3" destOrd="0" presId="urn:microsoft.com/office/officeart/2018/2/layout/IconVerticalSolidList"/>
    <dgm:cxn modelId="{600447EF-7DA9-4818-8D45-C741C5E6B34A}" type="presParOf" srcId="{D40A0249-41A7-44A6-A657-361E8C18FD42}" destId="{1375F890-B8F8-4966-ABCD-B672FD4512B7}" srcOrd="3" destOrd="0" presId="urn:microsoft.com/office/officeart/2018/2/layout/IconVerticalSolidList"/>
    <dgm:cxn modelId="{678E6197-2DF8-487D-80B8-DC5109CCDD3F}" type="presParOf" srcId="{D40A0249-41A7-44A6-A657-361E8C18FD42}" destId="{9887B295-B446-4B8E-AEA4-76754DE9DD89}" srcOrd="4" destOrd="0" presId="urn:microsoft.com/office/officeart/2018/2/layout/IconVerticalSolidList"/>
    <dgm:cxn modelId="{27C0A3EB-AFC3-4068-98D6-97C2AE9FB8D1}" type="presParOf" srcId="{9887B295-B446-4B8E-AEA4-76754DE9DD89}" destId="{436A8B1C-2D30-44BB-9150-7099503C8960}" srcOrd="0" destOrd="0" presId="urn:microsoft.com/office/officeart/2018/2/layout/IconVerticalSolidList"/>
    <dgm:cxn modelId="{3914B107-20DC-4ED8-B86C-19F61BC45DBB}" type="presParOf" srcId="{9887B295-B446-4B8E-AEA4-76754DE9DD89}" destId="{1A8B8B62-3037-4506-89D7-28710774070B}" srcOrd="1" destOrd="0" presId="urn:microsoft.com/office/officeart/2018/2/layout/IconVerticalSolidList"/>
    <dgm:cxn modelId="{8C250632-60D4-4813-9B7E-F468D972396C}" type="presParOf" srcId="{9887B295-B446-4B8E-AEA4-76754DE9DD89}" destId="{2FFC6342-A780-4396-8FAC-8E7FAE77A6E2}" srcOrd="2" destOrd="0" presId="urn:microsoft.com/office/officeart/2018/2/layout/IconVerticalSolidList"/>
    <dgm:cxn modelId="{84E4FB42-7EF6-4E5B-9E43-2F003B8E5D13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14EE25-EF55-406C-A2C8-3C70C112FA7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F2945E7-37C4-4C6D-A382-F3158B8408BF}">
      <dgm:prSet phldrT="[Text]"/>
      <dgm:spPr/>
      <dgm:t>
        <a:bodyPr/>
        <a:lstStyle/>
        <a:p>
          <a:r>
            <a:rPr lang="en-US" dirty="0"/>
            <a:t>Let’s Pre-Sale!!</a:t>
          </a:r>
        </a:p>
      </dgm:t>
    </dgm:pt>
    <dgm:pt modelId="{DEF9C6A0-8946-4853-AFB4-ECF660CF1767}" type="parTrans" cxnId="{EEF82793-C738-40C1-B45A-E93DD3E5A33F}">
      <dgm:prSet/>
      <dgm:spPr/>
      <dgm:t>
        <a:bodyPr/>
        <a:lstStyle/>
        <a:p>
          <a:endParaRPr lang="en-US"/>
        </a:p>
      </dgm:t>
    </dgm:pt>
    <dgm:pt modelId="{80000637-399A-4361-8234-4D45C71D4648}" type="sibTrans" cxnId="{EEF82793-C738-40C1-B45A-E93DD3E5A33F}">
      <dgm:prSet/>
      <dgm:spPr/>
      <dgm:t>
        <a:bodyPr/>
        <a:lstStyle/>
        <a:p>
          <a:endParaRPr lang="en-US"/>
        </a:p>
      </dgm:t>
    </dgm:pt>
    <dgm:pt modelId="{8DAE21FB-667C-4088-A8DD-577B4CC1BF72}">
      <dgm:prSet phldrT="[Text]"/>
      <dgm:spPr/>
      <dgm:t>
        <a:bodyPr/>
        <a:lstStyle/>
        <a:p>
          <a:r>
            <a:rPr lang="en-US" dirty="0"/>
            <a:t>Sale memberships/Products</a:t>
          </a:r>
        </a:p>
      </dgm:t>
    </dgm:pt>
    <dgm:pt modelId="{5B464700-95B5-4BC3-AD5C-7EE231273CE0}" type="parTrans" cxnId="{86AAB2F9-6C4F-47B2-B5C1-835BB7174A12}">
      <dgm:prSet/>
      <dgm:spPr/>
      <dgm:t>
        <a:bodyPr/>
        <a:lstStyle/>
        <a:p>
          <a:endParaRPr lang="en-US"/>
        </a:p>
      </dgm:t>
    </dgm:pt>
    <dgm:pt modelId="{76CE3392-0505-4BBD-9E91-52AB685C329D}" type="sibTrans" cxnId="{86AAB2F9-6C4F-47B2-B5C1-835BB7174A12}">
      <dgm:prSet/>
      <dgm:spPr/>
      <dgm:t>
        <a:bodyPr/>
        <a:lstStyle/>
        <a:p>
          <a:endParaRPr lang="en-US"/>
        </a:p>
      </dgm:t>
    </dgm:pt>
    <dgm:pt modelId="{CB347028-1A43-4EFB-AD79-195A4793DCCE}">
      <dgm:prSet phldrT="[Text]"/>
      <dgm:spPr/>
      <dgm:t>
        <a:bodyPr/>
        <a:lstStyle/>
        <a:p>
          <a:r>
            <a:rPr lang="en-US" dirty="0"/>
            <a:t>Sponsorships</a:t>
          </a:r>
        </a:p>
      </dgm:t>
    </dgm:pt>
    <dgm:pt modelId="{E4E217C8-108F-45BD-AB98-B77D03E5FD7D}" type="parTrans" cxnId="{BA31729A-8D27-43A7-8AAE-E86679B43A07}">
      <dgm:prSet/>
      <dgm:spPr/>
      <dgm:t>
        <a:bodyPr/>
        <a:lstStyle/>
        <a:p>
          <a:endParaRPr lang="en-US"/>
        </a:p>
      </dgm:t>
    </dgm:pt>
    <dgm:pt modelId="{384C5553-FD1E-4A7E-BC9E-AC8416D93CA1}" type="sibTrans" cxnId="{BA31729A-8D27-43A7-8AAE-E86679B43A07}">
      <dgm:prSet/>
      <dgm:spPr/>
      <dgm:t>
        <a:bodyPr/>
        <a:lstStyle/>
        <a:p>
          <a:endParaRPr lang="en-US"/>
        </a:p>
      </dgm:t>
    </dgm:pt>
    <dgm:pt modelId="{7DA23030-C713-48D1-8F4E-61D08B989EC7}" type="pres">
      <dgm:prSet presAssocID="{0514EE25-EF55-406C-A2C8-3C70C112FA7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D7630CF-7E76-414E-8781-6F828ECAFDFD}" type="pres">
      <dgm:prSet presAssocID="{2F2945E7-37C4-4C6D-A382-F3158B8408BF}" presName="root" presStyleCnt="0">
        <dgm:presLayoutVars>
          <dgm:chMax/>
          <dgm:chPref val="4"/>
        </dgm:presLayoutVars>
      </dgm:prSet>
      <dgm:spPr/>
    </dgm:pt>
    <dgm:pt modelId="{5899F123-7065-476C-B3F6-0DDE92A2CD5E}" type="pres">
      <dgm:prSet presAssocID="{2F2945E7-37C4-4C6D-A382-F3158B8408BF}" presName="rootComposite" presStyleCnt="0">
        <dgm:presLayoutVars/>
      </dgm:prSet>
      <dgm:spPr/>
    </dgm:pt>
    <dgm:pt modelId="{D37D34C9-C79C-4656-B3A1-95E78B2A1C20}" type="pres">
      <dgm:prSet presAssocID="{2F2945E7-37C4-4C6D-A382-F3158B8408BF}" presName="rootText" presStyleLbl="node0" presStyleIdx="0" presStyleCnt="1">
        <dgm:presLayoutVars>
          <dgm:chMax/>
          <dgm:chPref val="4"/>
        </dgm:presLayoutVars>
      </dgm:prSet>
      <dgm:spPr/>
    </dgm:pt>
    <dgm:pt modelId="{14406A3C-8440-4029-B6C6-C6E382725A6E}" type="pres">
      <dgm:prSet presAssocID="{2F2945E7-37C4-4C6D-A382-F3158B8408BF}" presName="childShape" presStyleCnt="0">
        <dgm:presLayoutVars>
          <dgm:chMax val="0"/>
          <dgm:chPref val="0"/>
        </dgm:presLayoutVars>
      </dgm:prSet>
      <dgm:spPr/>
    </dgm:pt>
    <dgm:pt modelId="{E0F8A355-409F-4518-9729-DE0C46C50665}" type="pres">
      <dgm:prSet presAssocID="{8DAE21FB-667C-4088-A8DD-577B4CC1BF72}" presName="childComposite" presStyleCnt="0">
        <dgm:presLayoutVars>
          <dgm:chMax val="0"/>
          <dgm:chPref val="0"/>
        </dgm:presLayoutVars>
      </dgm:prSet>
      <dgm:spPr/>
    </dgm:pt>
    <dgm:pt modelId="{7A93777C-5D42-4821-98EA-4BC610D03B9D}" type="pres">
      <dgm:prSet presAssocID="{8DAE21FB-667C-4088-A8DD-577B4CC1BF72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DFF07FCC-AA5B-4C10-A823-0CFA401AE7FF}" type="pres">
      <dgm:prSet presAssocID="{8DAE21FB-667C-4088-A8DD-577B4CC1BF7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82FADA03-937E-4764-B4B9-6671B0440B43}" type="pres">
      <dgm:prSet presAssocID="{CB347028-1A43-4EFB-AD79-195A4793DCCE}" presName="childComposite" presStyleCnt="0">
        <dgm:presLayoutVars>
          <dgm:chMax val="0"/>
          <dgm:chPref val="0"/>
        </dgm:presLayoutVars>
      </dgm:prSet>
      <dgm:spPr/>
    </dgm:pt>
    <dgm:pt modelId="{84F0907D-D942-4F1C-A636-2BAAFBC3FE08}" type="pres">
      <dgm:prSet presAssocID="{CB347028-1A43-4EFB-AD79-195A4793DCCE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1216EEC-1746-42E7-852D-87A3E8DEB91A}" type="pres">
      <dgm:prSet presAssocID="{CB347028-1A43-4EFB-AD79-195A4793DCC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94DBB17-101A-43BE-848A-D62B3D4489B9}" type="presOf" srcId="{8DAE21FB-667C-4088-A8DD-577B4CC1BF72}" destId="{DFF07FCC-AA5B-4C10-A823-0CFA401AE7FF}" srcOrd="0" destOrd="0" presId="urn:microsoft.com/office/officeart/2008/layout/PictureAccentList"/>
    <dgm:cxn modelId="{EEF82793-C738-40C1-B45A-E93DD3E5A33F}" srcId="{0514EE25-EF55-406C-A2C8-3C70C112FA75}" destId="{2F2945E7-37C4-4C6D-A382-F3158B8408BF}" srcOrd="0" destOrd="0" parTransId="{DEF9C6A0-8946-4853-AFB4-ECF660CF1767}" sibTransId="{80000637-399A-4361-8234-4D45C71D4648}"/>
    <dgm:cxn modelId="{BA31729A-8D27-43A7-8AAE-E86679B43A07}" srcId="{2F2945E7-37C4-4C6D-A382-F3158B8408BF}" destId="{CB347028-1A43-4EFB-AD79-195A4793DCCE}" srcOrd="1" destOrd="0" parTransId="{E4E217C8-108F-45BD-AB98-B77D03E5FD7D}" sibTransId="{384C5553-FD1E-4A7E-BC9E-AC8416D93CA1}"/>
    <dgm:cxn modelId="{13616F9C-59BE-4DF3-A813-5AE5A3E8B23B}" type="presOf" srcId="{2F2945E7-37C4-4C6D-A382-F3158B8408BF}" destId="{D37D34C9-C79C-4656-B3A1-95E78B2A1C20}" srcOrd="0" destOrd="0" presId="urn:microsoft.com/office/officeart/2008/layout/PictureAccentList"/>
    <dgm:cxn modelId="{4C3592A1-8A70-4001-8A2A-5B6F870E585D}" type="presOf" srcId="{CB347028-1A43-4EFB-AD79-195A4793DCCE}" destId="{51216EEC-1746-42E7-852D-87A3E8DEB91A}" srcOrd="0" destOrd="0" presId="urn:microsoft.com/office/officeart/2008/layout/PictureAccentList"/>
    <dgm:cxn modelId="{5B3CCCB6-D1CD-45F2-B3C2-25BD4349E5FC}" type="presOf" srcId="{0514EE25-EF55-406C-A2C8-3C70C112FA75}" destId="{7DA23030-C713-48D1-8F4E-61D08B989EC7}" srcOrd="0" destOrd="0" presId="urn:microsoft.com/office/officeart/2008/layout/PictureAccentList"/>
    <dgm:cxn modelId="{86AAB2F9-6C4F-47B2-B5C1-835BB7174A12}" srcId="{2F2945E7-37C4-4C6D-A382-F3158B8408BF}" destId="{8DAE21FB-667C-4088-A8DD-577B4CC1BF72}" srcOrd="0" destOrd="0" parTransId="{5B464700-95B5-4BC3-AD5C-7EE231273CE0}" sibTransId="{76CE3392-0505-4BBD-9E91-52AB685C329D}"/>
    <dgm:cxn modelId="{B467B664-D13A-4498-8A91-833FB0012439}" type="presParOf" srcId="{7DA23030-C713-48D1-8F4E-61D08B989EC7}" destId="{FD7630CF-7E76-414E-8781-6F828ECAFDFD}" srcOrd="0" destOrd="0" presId="urn:microsoft.com/office/officeart/2008/layout/PictureAccentList"/>
    <dgm:cxn modelId="{49324AED-8153-4EB2-919A-96FD09A36075}" type="presParOf" srcId="{FD7630CF-7E76-414E-8781-6F828ECAFDFD}" destId="{5899F123-7065-476C-B3F6-0DDE92A2CD5E}" srcOrd="0" destOrd="0" presId="urn:microsoft.com/office/officeart/2008/layout/PictureAccentList"/>
    <dgm:cxn modelId="{C20F271E-4F96-449E-A6DB-1D3358F2D778}" type="presParOf" srcId="{5899F123-7065-476C-B3F6-0DDE92A2CD5E}" destId="{D37D34C9-C79C-4656-B3A1-95E78B2A1C20}" srcOrd="0" destOrd="0" presId="urn:microsoft.com/office/officeart/2008/layout/PictureAccentList"/>
    <dgm:cxn modelId="{F61F3887-6773-47E9-A8D4-5ECDDEC1CC0D}" type="presParOf" srcId="{FD7630CF-7E76-414E-8781-6F828ECAFDFD}" destId="{14406A3C-8440-4029-B6C6-C6E382725A6E}" srcOrd="1" destOrd="0" presId="urn:microsoft.com/office/officeart/2008/layout/PictureAccentList"/>
    <dgm:cxn modelId="{5BAFEDC6-6682-4DB2-B8EA-CBC20CB0E3A0}" type="presParOf" srcId="{14406A3C-8440-4029-B6C6-C6E382725A6E}" destId="{E0F8A355-409F-4518-9729-DE0C46C50665}" srcOrd="0" destOrd="0" presId="urn:microsoft.com/office/officeart/2008/layout/PictureAccentList"/>
    <dgm:cxn modelId="{756B4860-D491-4AF4-9AB8-7729D18D8D03}" type="presParOf" srcId="{E0F8A355-409F-4518-9729-DE0C46C50665}" destId="{7A93777C-5D42-4821-98EA-4BC610D03B9D}" srcOrd="0" destOrd="0" presId="urn:microsoft.com/office/officeart/2008/layout/PictureAccentList"/>
    <dgm:cxn modelId="{638E4461-576A-4F3B-9AC0-A6CD52AC8B5E}" type="presParOf" srcId="{E0F8A355-409F-4518-9729-DE0C46C50665}" destId="{DFF07FCC-AA5B-4C10-A823-0CFA401AE7FF}" srcOrd="1" destOrd="0" presId="urn:microsoft.com/office/officeart/2008/layout/PictureAccentList"/>
    <dgm:cxn modelId="{682203ED-FCB6-4FB0-8538-7D8EACAA3BB2}" type="presParOf" srcId="{14406A3C-8440-4029-B6C6-C6E382725A6E}" destId="{82FADA03-937E-4764-B4B9-6671B0440B43}" srcOrd="1" destOrd="0" presId="urn:microsoft.com/office/officeart/2008/layout/PictureAccentList"/>
    <dgm:cxn modelId="{A8AE152A-F75E-4350-922B-A9EB395416E0}" type="presParOf" srcId="{82FADA03-937E-4764-B4B9-6671B0440B43}" destId="{84F0907D-D942-4F1C-A636-2BAAFBC3FE08}" srcOrd="0" destOrd="0" presId="urn:microsoft.com/office/officeart/2008/layout/PictureAccentList"/>
    <dgm:cxn modelId="{67EB4041-4CCF-4DD6-91EE-0F21D6048C4A}" type="presParOf" srcId="{82FADA03-937E-4764-B4B9-6671B0440B43}" destId="{51216EEC-1746-42E7-852D-87A3E8DEB91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3439F4-8CF9-4AAA-AAFE-178363AA0528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652859-0E04-4C34-81DD-04910175B051}">
      <dgm:prSet phldrT="[Text]"/>
      <dgm:spPr/>
      <dgm:t>
        <a:bodyPr/>
        <a:lstStyle/>
        <a:p>
          <a:r>
            <a:rPr lang="en-US" dirty="0"/>
            <a:t>Let’s Trade Services!!</a:t>
          </a:r>
        </a:p>
      </dgm:t>
    </dgm:pt>
    <dgm:pt modelId="{AEE3FA38-B3AB-40A8-9883-17E4C37E7050}" type="parTrans" cxnId="{4142CFEC-1AF7-48B9-96A0-6E362E7839B4}">
      <dgm:prSet/>
      <dgm:spPr/>
      <dgm:t>
        <a:bodyPr/>
        <a:lstStyle/>
        <a:p>
          <a:endParaRPr lang="en-US"/>
        </a:p>
      </dgm:t>
    </dgm:pt>
    <dgm:pt modelId="{04F7419A-BCBF-45C7-9E2E-7D5870C53A8C}" type="sibTrans" cxnId="{4142CFEC-1AF7-48B9-96A0-6E362E7839B4}">
      <dgm:prSet/>
      <dgm:spPr/>
      <dgm:t>
        <a:bodyPr/>
        <a:lstStyle/>
        <a:p>
          <a:endParaRPr lang="en-US"/>
        </a:p>
      </dgm:t>
    </dgm:pt>
    <dgm:pt modelId="{34EADE65-0FC1-4228-BB1E-366EA3502507}">
      <dgm:prSet phldrT="[Text]"/>
      <dgm:spPr/>
      <dgm:t>
        <a:bodyPr/>
        <a:lstStyle/>
        <a:p>
          <a:r>
            <a:rPr lang="en-US" dirty="0"/>
            <a:t>Help each other out</a:t>
          </a:r>
        </a:p>
      </dgm:t>
    </dgm:pt>
    <dgm:pt modelId="{8D5F128D-1ABA-4612-A71A-116D9785D154}" type="parTrans" cxnId="{B6F9F805-A4F9-439D-B1BB-14FEE3FFD5B2}">
      <dgm:prSet/>
      <dgm:spPr/>
      <dgm:t>
        <a:bodyPr/>
        <a:lstStyle/>
        <a:p>
          <a:endParaRPr lang="en-US"/>
        </a:p>
      </dgm:t>
    </dgm:pt>
    <dgm:pt modelId="{5FED2F1C-AF1B-419E-9883-EE202E940B96}" type="sibTrans" cxnId="{B6F9F805-A4F9-439D-B1BB-14FEE3FFD5B2}">
      <dgm:prSet/>
      <dgm:spPr/>
      <dgm:t>
        <a:bodyPr/>
        <a:lstStyle/>
        <a:p>
          <a:endParaRPr lang="en-US"/>
        </a:p>
      </dgm:t>
    </dgm:pt>
    <dgm:pt modelId="{63F60438-F5D8-4EB4-8A94-EA7BE9E5003F}">
      <dgm:prSet phldrT="[Text]"/>
      <dgm:spPr/>
      <dgm:t>
        <a:bodyPr/>
        <a:lstStyle/>
        <a:p>
          <a:r>
            <a:rPr lang="en-US" dirty="0"/>
            <a:t>Make a deal for payment later</a:t>
          </a:r>
        </a:p>
      </dgm:t>
    </dgm:pt>
    <dgm:pt modelId="{2E0B37B2-81EA-429A-917A-C03DA3C00789}" type="parTrans" cxnId="{EE4FED25-4858-432B-805E-869AA874791C}">
      <dgm:prSet/>
      <dgm:spPr/>
      <dgm:t>
        <a:bodyPr/>
        <a:lstStyle/>
        <a:p>
          <a:endParaRPr lang="en-US"/>
        </a:p>
      </dgm:t>
    </dgm:pt>
    <dgm:pt modelId="{A28122C4-7D2A-4F26-826E-FCC303C4698D}" type="sibTrans" cxnId="{EE4FED25-4858-432B-805E-869AA874791C}">
      <dgm:prSet/>
      <dgm:spPr/>
      <dgm:t>
        <a:bodyPr/>
        <a:lstStyle/>
        <a:p>
          <a:endParaRPr lang="en-US"/>
        </a:p>
      </dgm:t>
    </dgm:pt>
    <dgm:pt modelId="{7F408AE1-5D5C-4A40-8712-BC456C9EDF42}" type="pres">
      <dgm:prSet presAssocID="{FD3439F4-8CF9-4AAA-AAFE-178363AA052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0DCDC26-E961-445E-94C7-EE578C2D80FC}" type="pres">
      <dgm:prSet presAssocID="{C9652859-0E04-4C34-81DD-04910175B051}" presName="root" presStyleCnt="0">
        <dgm:presLayoutVars>
          <dgm:chMax/>
          <dgm:chPref val="4"/>
        </dgm:presLayoutVars>
      </dgm:prSet>
      <dgm:spPr/>
    </dgm:pt>
    <dgm:pt modelId="{81162D58-8524-4BA3-B749-F74F91ADF4ED}" type="pres">
      <dgm:prSet presAssocID="{C9652859-0E04-4C34-81DD-04910175B051}" presName="rootComposite" presStyleCnt="0">
        <dgm:presLayoutVars/>
      </dgm:prSet>
      <dgm:spPr/>
    </dgm:pt>
    <dgm:pt modelId="{6489BFB1-DDBF-4DE1-A273-D53C88BCC31A}" type="pres">
      <dgm:prSet presAssocID="{C9652859-0E04-4C34-81DD-04910175B051}" presName="rootText" presStyleLbl="node0" presStyleIdx="0" presStyleCnt="1">
        <dgm:presLayoutVars>
          <dgm:chMax/>
          <dgm:chPref val="4"/>
        </dgm:presLayoutVars>
      </dgm:prSet>
      <dgm:spPr/>
    </dgm:pt>
    <dgm:pt modelId="{54AFF8DB-37EE-4838-B8BC-ECBA06BE94A0}" type="pres">
      <dgm:prSet presAssocID="{C9652859-0E04-4C34-81DD-04910175B051}" presName="childShape" presStyleCnt="0">
        <dgm:presLayoutVars>
          <dgm:chMax val="0"/>
          <dgm:chPref val="0"/>
        </dgm:presLayoutVars>
      </dgm:prSet>
      <dgm:spPr/>
    </dgm:pt>
    <dgm:pt modelId="{704B4725-EF2D-481C-8B44-147FD888A071}" type="pres">
      <dgm:prSet presAssocID="{34EADE65-0FC1-4228-BB1E-366EA3502507}" presName="childComposite" presStyleCnt="0">
        <dgm:presLayoutVars>
          <dgm:chMax val="0"/>
          <dgm:chPref val="0"/>
        </dgm:presLayoutVars>
      </dgm:prSet>
      <dgm:spPr/>
    </dgm:pt>
    <dgm:pt modelId="{E539A035-9F1F-426D-AEC3-DAAFD0957BBF}" type="pres">
      <dgm:prSet presAssocID="{34EADE65-0FC1-4228-BB1E-366EA3502507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A69B404E-588C-4D03-AA57-D3520CF8A666}" type="pres">
      <dgm:prSet presAssocID="{34EADE65-0FC1-4228-BB1E-366EA350250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095EE43E-D2DA-47D5-9026-4688F2955191}" type="pres">
      <dgm:prSet presAssocID="{63F60438-F5D8-4EB4-8A94-EA7BE9E5003F}" presName="childComposite" presStyleCnt="0">
        <dgm:presLayoutVars>
          <dgm:chMax val="0"/>
          <dgm:chPref val="0"/>
        </dgm:presLayoutVars>
      </dgm:prSet>
      <dgm:spPr/>
    </dgm:pt>
    <dgm:pt modelId="{117B931A-104E-4D43-9CC3-0BD70601B11D}" type="pres">
      <dgm:prSet presAssocID="{63F60438-F5D8-4EB4-8A94-EA7BE9E5003F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5DAAACB7-C073-4DDF-A066-88DA744C2D71}" type="pres">
      <dgm:prSet presAssocID="{63F60438-F5D8-4EB4-8A94-EA7BE9E5003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6F9F805-A4F9-439D-B1BB-14FEE3FFD5B2}" srcId="{C9652859-0E04-4C34-81DD-04910175B051}" destId="{34EADE65-0FC1-4228-BB1E-366EA3502507}" srcOrd="0" destOrd="0" parTransId="{8D5F128D-1ABA-4612-A71A-116D9785D154}" sibTransId="{5FED2F1C-AF1B-419E-9883-EE202E940B96}"/>
    <dgm:cxn modelId="{95F7C51D-03A4-4A92-B94D-2022274103F4}" type="presOf" srcId="{63F60438-F5D8-4EB4-8A94-EA7BE9E5003F}" destId="{5DAAACB7-C073-4DDF-A066-88DA744C2D71}" srcOrd="0" destOrd="0" presId="urn:microsoft.com/office/officeart/2008/layout/PictureAccentList"/>
    <dgm:cxn modelId="{EE4FED25-4858-432B-805E-869AA874791C}" srcId="{C9652859-0E04-4C34-81DD-04910175B051}" destId="{63F60438-F5D8-4EB4-8A94-EA7BE9E5003F}" srcOrd="1" destOrd="0" parTransId="{2E0B37B2-81EA-429A-917A-C03DA3C00789}" sibTransId="{A28122C4-7D2A-4F26-826E-FCC303C4698D}"/>
    <dgm:cxn modelId="{2825DE74-2DF3-4CB9-B31E-452DC27B5D4F}" type="presOf" srcId="{34EADE65-0FC1-4228-BB1E-366EA3502507}" destId="{A69B404E-588C-4D03-AA57-D3520CF8A666}" srcOrd="0" destOrd="0" presId="urn:microsoft.com/office/officeart/2008/layout/PictureAccentList"/>
    <dgm:cxn modelId="{12B3B955-6BC0-44B2-BEB6-7ACD9C9B4339}" type="presOf" srcId="{FD3439F4-8CF9-4AAA-AAFE-178363AA0528}" destId="{7F408AE1-5D5C-4A40-8712-BC456C9EDF42}" srcOrd="0" destOrd="0" presId="urn:microsoft.com/office/officeart/2008/layout/PictureAccentList"/>
    <dgm:cxn modelId="{92D3C1C2-C764-4640-BB4E-6BE999ECCE70}" type="presOf" srcId="{C9652859-0E04-4C34-81DD-04910175B051}" destId="{6489BFB1-DDBF-4DE1-A273-D53C88BCC31A}" srcOrd="0" destOrd="0" presId="urn:microsoft.com/office/officeart/2008/layout/PictureAccentList"/>
    <dgm:cxn modelId="{4142CFEC-1AF7-48B9-96A0-6E362E7839B4}" srcId="{FD3439F4-8CF9-4AAA-AAFE-178363AA0528}" destId="{C9652859-0E04-4C34-81DD-04910175B051}" srcOrd="0" destOrd="0" parTransId="{AEE3FA38-B3AB-40A8-9883-17E4C37E7050}" sibTransId="{04F7419A-BCBF-45C7-9E2E-7D5870C53A8C}"/>
    <dgm:cxn modelId="{6C4FA960-562B-4E2F-B500-299E6D6B90D5}" type="presParOf" srcId="{7F408AE1-5D5C-4A40-8712-BC456C9EDF42}" destId="{D0DCDC26-E961-445E-94C7-EE578C2D80FC}" srcOrd="0" destOrd="0" presId="urn:microsoft.com/office/officeart/2008/layout/PictureAccentList"/>
    <dgm:cxn modelId="{29CFCCCF-9E64-4F4C-ACB4-D2E1E3BF3357}" type="presParOf" srcId="{D0DCDC26-E961-445E-94C7-EE578C2D80FC}" destId="{81162D58-8524-4BA3-B749-F74F91ADF4ED}" srcOrd="0" destOrd="0" presId="urn:microsoft.com/office/officeart/2008/layout/PictureAccentList"/>
    <dgm:cxn modelId="{6FD78D37-2134-4483-92B7-9FEE7257CEC8}" type="presParOf" srcId="{81162D58-8524-4BA3-B749-F74F91ADF4ED}" destId="{6489BFB1-DDBF-4DE1-A273-D53C88BCC31A}" srcOrd="0" destOrd="0" presId="urn:microsoft.com/office/officeart/2008/layout/PictureAccentList"/>
    <dgm:cxn modelId="{9C88557A-A85E-4F6C-BFB2-1FA7F650759C}" type="presParOf" srcId="{D0DCDC26-E961-445E-94C7-EE578C2D80FC}" destId="{54AFF8DB-37EE-4838-B8BC-ECBA06BE94A0}" srcOrd="1" destOrd="0" presId="urn:microsoft.com/office/officeart/2008/layout/PictureAccentList"/>
    <dgm:cxn modelId="{F8F684C6-C566-452F-B285-91F3A6E5C2FE}" type="presParOf" srcId="{54AFF8DB-37EE-4838-B8BC-ECBA06BE94A0}" destId="{704B4725-EF2D-481C-8B44-147FD888A071}" srcOrd="0" destOrd="0" presId="urn:microsoft.com/office/officeart/2008/layout/PictureAccentList"/>
    <dgm:cxn modelId="{A3C344AE-4BF4-4357-AEEB-4C050FF1EE97}" type="presParOf" srcId="{704B4725-EF2D-481C-8B44-147FD888A071}" destId="{E539A035-9F1F-426D-AEC3-DAAFD0957BBF}" srcOrd="0" destOrd="0" presId="urn:microsoft.com/office/officeart/2008/layout/PictureAccentList"/>
    <dgm:cxn modelId="{0C6F9BA0-1673-4FC9-AE17-CEE6BBFA8983}" type="presParOf" srcId="{704B4725-EF2D-481C-8B44-147FD888A071}" destId="{A69B404E-588C-4D03-AA57-D3520CF8A666}" srcOrd="1" destOrd="0" presId="urn:microsoft.com/office/officeart/2008/layout/PictureAccentList"/>
    <dgm:cxn modelId="{E0D95064-6CBA-4CDD-BEAF-D00A3AACCB35}" type="presParOf" srcId="{54AFF8DB-37EE-4838-B8BC-ECBA06BE94A0}" destId="{095EE43E-D2DA-47D5-9026-4688F2955191}" srcOrd="1" destOrd="0" presId="urn:microsoft.com/office/officeart/2008/layout/PictureAccentList"/>
    <dgm:cxn modelId="{E70A25E7-45EE-413A-B515-79B68D9855C9}" type="presParOf" srcId="{095EE43E-D2DA-47D5-9026-4688F2955191}" destId="{117B931A-104E-4D43-9CC3-0BD70601B11D}" srcOrd="0" destOrd="0" presId="urn:microsoft.com/office/officeart/2008/layout/PictureAccentList"/>
    <dgm:cxn modelId="{E3952268-A182-4809-9983-FEC1ABDCCB7A}" type="presParOf" srcId="{095EE43E-D2DA-47D5-9026-4688F2955191}" destId="{5DAAACB7-C073-4DDF-A066-88DA744C2D7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6F240D-780C-41A3-819A-CA9C339CB1AB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7FF64D5-F50D-40C7-9EF8-6D4505713348}">
      <dgm:prSet phldrT="[Text]"/>
      <dgm:spPr/>
      <dgm:t>
        <a:bodyPr/>
        <a:lstStyle/>
        <a:p>
          <a:r>
            <a:rPr lang="en-US" dirty="0"/>
            <a:t>Borrow Money</a:t>
          </a:r>
        </a:p>
      </dgm:t>
    </dgm:pt>
    <dgm:pt modelId="{4C150FD2-1B60-4E04-88F0-C2084EFA9200}" type="parTrans" cxnId="{32A495DF-04C3-4AB2-BF1A-AC832C752A31}">
      <dgm:prSet/>
      <dgm:spPr/>
      <dgm:t>
        <a:bodyPr/>
        <a:lstStyle/>
        <a:p>
          <a:endParaRPr lang="en-US"/>
        </a:p>
      </dgm:t>
    </dgm:pt>
    <dgm:pt modelId="{D329C84A-8A79-4D4B-9E32-68E9619D6572}" type="sibTrans" cxnId="{32A495DF-04C3-4AB2-BF1A-AC832C752A31}">
      <dgm:prSet/>
      <dgm:spPr/>
      <dgm:t>
        <a:bodyPr/>
        <a:lstStyle/>
        <a:p>
          <a:endParaRPr lang="en-US"/>
        </a:p>
      </dgm:t>
    </dgm:pt>
    <dgm:pt modelId="{F6EE66CA-2F59-4951-9E7B-53ED59A9769C}">
      <dgm:prSet phldrT="[Text]"/>
      <dgm:spPr/>
      <dgm:t>
        <a:bodyPr/>
        <a:lstStyle/>
        <a:p>
          <a:r>
            <a:rPr lang="en-US" dirty="0"/>
            <a:t>Loans</a:t>
          </a:r>
        </a:p>
      </dgm:t>
    </dgm:pt>
    <dgm:pt modelId="{CA1F48EE-6013-4F0A-B362-1B613F932B11}" type="parTrans" cxnId="{26B546B5-0D21-484A-BB19-2BFAA405074F}">
      <dgm:prSet/>
      <dgm:spPr/>
      <dgm:t>
        <a:bodyPr/>
        <a:lstStyle/>
        <a:p>
          <a:endParaRPr lang="en-US"/>
        </a:p>
      </dgm:t>
    </dgm:pt>
    <dgm:pt modelId="{06BA8EDD-3840-4617-8A1B-A12C7944E681}" type="sibTrans" cxnId="{26B546B5-0D21-484A-BB19-2BFAA405074F}">
      <dgm:prSet/>
      <dgm:spPr/>
      <dgm:t>
        <a:bodyPr/>
        <a:lstStyle/>
        <a:p>
          <a:endParaRPr lang="en-US"/>
        </a:p>
      </dgm:t>
    </dgm:pt>
    <dgm:pt modelId="{2479CBC3-ED3D-465E-9671-277B3B4BC637}">
      <dgm:prSet phldrT="[Text]"/>
      <dgm:spPr/>
      <dgm:t>
        <a:bodyPr/>
        <a:lstStyle/>
        <a:p>
          <a:r>
            <a:rPr lang="en-US" dirty="0"/>
            <a:t>Line of Credit</a:t>
          </a:r>
        </a:p>
      </dgm:t>
    </dgm:pt>
    <dgm:pt modelId="{C4C0C741-F662-4C95-ABA4-E17318DD56ED}" type="parTrans" cxnId="{F0F3EAF2-FEE0-4703-BCFD-F63D9D7E5935}">
      <dgm:prSet/>
      <dgm:spPr/>
      <dgm:t>
        <a:bodyPr/>
        <a:lstStyle/>
        <a:p>
          <a:endParaRPr lang="en-US"/>
        </a:p>
      </dgm:t>
    </dgm:pt>
    <dgm:pt modelId="{17043509-63B2-4863-887D-23DE220BF851}" type="sibTrans" cxnId="{F0F3EAF2-FEE0-4703-BCFD-F63D9D7E5935}">
      <dgm:prSet/>
      <dgm:spPr/>
      <dgm:t>
        <a:bodyPr/>
        <a:lstStyle/>
        <a:p>
          <a:endParaRPr lang="en-US"/>
        </a:p>
      </dgm:t>
    </dgm:pt>
    <dgm:pt modelId="{48C5AD32-8891-4D31-A510-F649C16DCD57}">
      <dgm:prSet phldrT="[Text]"/>
      <dgm:spPr/>
      <dgm:t>
        <a:bodyPr/>
        <a:lstStyle/>
        <a:p>
          <a:r>
            <a:rPr lang="en-US" dirty="0"/>
            <a:t>Credit Cards</a:t>
          </a:r>
        </a:p>
      </dgm:t>
    </dgm:pt>
    <dgm:pt modelId="{C4065C02-A746-4BF3-9F0A-65346FB5ABE3}" type="parTrans" cxnId="{E1691008-ECC2-4BB7-BC91-80D11D2ECCEE}">
      <dgm:prSet/>
      <dgm:spPr/>
      <dgm:t>
        <a:bodyPr/>
        <a:lstStyle/>
        <a:p>
          <a:endParaRPr lang="en-US"/>
        </a:p>
      </dgm:t>
    </dgm:pt>
    <dgm:pt modelId="{56C5EED1-AC7D-457B-A4F8-CC73BAD73D7B}" type="sibTrans" cxnId="{E1691008-ECC2-4BB7-BC91-80D11D2ECCEE}">
      <dgm:prSet/>
      <dgm:spPr/>
      <dgm:t>
        <a:bodyPr/>
        <a:lstStyle/>
        <a:p>
          <a:endParaRPr lang="en-US"/>
        </a:p>
      </dgm:t>
    </dgm:pt>
    <dgm:pt modelId="{BE8E3D6A-BD74-4E4A-8216-9EDADD16AEAA}">
      <dgm:prSet phldrT="[Text]"/>
      <dgm:spPr/>
      <dgm:t>
        <a:bodyPr/>
        <a:lstStyle/>
        <a:p>
          <a:r>
            <a:rPr lang="en-US" dirty="0"/>
            <a:t>Non Banking Financial Institutions</a:t>
          </a:r>
        </a:p>
      </dgm:t>
    </dgm:pt>
    <dgm:pt modelId="{7D76355F-CEBE-4C6C-8F85-B049316784C3}" type="parTrans" cxnId="{DCF3D288-946C-4327-8F35-F0A44E4BBC8F}">
      <dgm:prSet/>
      <dgm:spPr/>
      <dgm:t>
        <a:bodyPr/>
        <a:lstStyle/>
        <a:p>
          <a:endParaRPr lang="en-US"/>
        </a:p>
      </dgm:t>
    </dgm:pt>
    <dgm:pt modelId="{ADDC430A-A1EE-4F48-8683-C17EBED230A3}" type="sibTrans" cxnId="{DCF3D288-946C-4327-8F35-F0A44E4BBC8F}">
      <dgm:prSet/>
      <dgm:spPr/>
      <dgm:t>
        <a:bodyPr/>
        <a:lstStyle/>
        <a:p>
          <a:endParaRPr lang="en-US"/>
        </a:p>
      </dgm:t>
    </dgm:pt>
    <dgm:pt modelId="{2BB23807-E9F8-4DA0-B2FA-01C941071642}" type="pres">
      <dgm:prSet presAssocID="{836F240D-780C-41A3-819A-CA9C339CB1A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305F269-4B80-473E-B7DA-5F24F404521E}" type="pres">
      <dgm:prSet presAssocID="{B7FF64D5-F50D-40C7-9EF8-6D4505713348}" presName="root" presStyleCnt="0">
        <dgm:presLayoutVars>
          <dgm:chMax/>
          <dgm:chPref val="4"/>
        </dgm:presLayoutVars>
      </dgm:prSet>
      <dgm:spPr/>
    </dgm:pt>
    <dgm:pt modelId="{5E1E6415-A45D-4C4F-BBF4-2B365B948D89}" type="pres">
      <dgm:prSet presAssocID="{B7FF64D5-F50D-40C7-9EF8-6D4505713348}" presName="rootComposite" presStyleCnt="0">
        <dgm:presLayoutVars/>
      </dgm:prSet>
      <dgm:spPr/>
    </dgm:pt>
    <dgm:pt modelId="{DEAB6000-207F-49D9-A20F-0CAF2E132082}" type="pres">
      <dgm:prSet presAssocID="{B7FF64D5-F50D-40C7-9EF8-6D4505713348}" presName="rootText" presStyleLbl="node0" presStyleIdx="0" presStyleCnt="1">
        <dgm:presLayoutVars>
          <dgm:chMax/>
          <dgm:chPref val="4"/>
        </dgm:presLayoutVars>
      </dgm:prSet>
      <dgm:spPr/>
    </dgm:pt>
    <dgm:pt modelId="{DE8BBA89-B427-4A43-B070-34523D34E548}" type="pres">
      <dgm:prSet presAssocID="{B7FF64D5-F50D-40C7-9EF8-6D4505713348}" presName="childShape" presStyleCnt="0">
        <dgm:presLayoutVars>
          <dgm:chMax val="0"/>
          <dgm:chPref val="0"/>
        </dgm:presLayoutVars>
      </dgm:prSet>
      <dgm:spPr/>
    </dgm:pt>
    <dgm:pt modelId="{92D32BE3-AC03-4708-9540-B40A432B6635}" type="pres">
      <dgm:prSet presAssocID="{F6EE66CA-2F59-4951-9E7B-53ED59A9769C}" presName="childComposite" presStyleCnt="0">
        <dgm:presLayoutVars>
          <dgm:chMax val="0"/>
          <dgm:chPref val="0"/>
        </dgm:presLayoutVars>
      </dgm:prSet>
      <dgm:spPr/>
    </dgm:pt>
    <dgm:pt modelId="{67BCD51D-3F15-4C89-910E-39090C94D382}" type="pres">
      <dgm:prSet presAssocID="{F6EE66CA-2F59-4951-9E7B-53ED59A9769C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0E203966-DE20-4854-96AC-C094AC4E4221}" type="pres">
      <dgm:prSet presAssocID="{F6EE66CA-2F59-4951-9E7B-53ED59A9769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4629DF5C-201D-4330-950A-8409C6792FAC}" type="pres">
      <dgm:prSet presAssocID="{48C5AD32-8891-4D31-A510-F649C16DCD57}" presName="childComposite" presStyleCnt="0">
        <dgm:presLayoutVars>
          <dgm:chMax val="0"/>
          <dgm:chPref val="0"/>
        </dgm:presLayoutVars>
      </dgm:prSet>
      <dgm:spPr/>
    </dgm:pt>
    <dgm:pt modelId="{35C8CC5D-0880-4BA1-8C24-EC0B065763B7}" type="pres">
      <dgm:prSet presAssocID="{48C5AD32-8891-4D31-A510-F649C16DCD57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5865CCF4-4701-4922-A6C6-F5D64AD5F789}" type="pres">
      <dgm:prSet presAssocID="{48C5AD32-8891-4D31-A510-F649C16DCD57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7E3D3135-C7D1-4940-8AC0-B313C5D451F1}" type="pres">
      <dgm:prSet presAssocID="{2479CBC3-ED3D-465E-9671-277B3B4BC637}" presName="childComposite" presStyleCnt="0">
        <dgm:presLayoutVars>
          <dgm:chMax val="0"/>
          <dgm:chPref val="0"/>
        </dgm:presLayoutVars>
      </dgm:prSet>
      <dgm:spPr/>
    </dgm:pt>
    <dgm:pt modelId="{7D38C70E-5096-4C58-B6F1-831B6C82211E}" type="pres">
      <dgm:prSet presAssocID="{2479CBC3-ED3D-465E-9671-277B3B4BC637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089CDB4-61FA-4910-AF0D-8F8C2EE2AF51}" type="pres">
      <dgm:prSet presAssocID="{2479CBC3-ED3D-465E-9671-277B3B4BC637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6C3BA9FC-7644-4055-B0EF-886254AF0BF2}" type="pres">
      <dgm:prSet presAssocID="{BE8E3D6A-BD74-4E4A-8216-9EDADD16AEAA}" presName="childComposite" presStyleCnt="0">
        <dgm:presLayoutVars>
          <dgm:chMax val="0"/>
          <dgm:chPref val="0"/>
        </dgm:presLayoutVars>
      </dgm:prSet>
      <dgm:spPr/>
    </dgm:pt>
    <dgm:pt modelId="{AF21D440-A73D-43D7-99FD-AF2491546DFB}" type="pres">
      <dgm:prSet presAssocID="{BE8E3D6A-BD74-4E4A-8216-9EDADD16AEAA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65FD7F7D-E4DF-4AD8-95FF-211D1D52DD6E}" type="pres">
      <dgm:prSet presAssocID="{BE8E3D6A-BD74-4E4A-8216-9EDADD16AEAA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1691008-ECC2-4BB7-BC91-80D11D2ECCEE}" srcId="{B7FF64D5-F50D-40C7-9EF8-6D4505713348}" destId="{48C5AD32-8891-4D31-A510-F649C16DCD57}" srcOrd="1" destOrd="0" parTransId="{C4065C02-A746-4BF3-9F0A-65346FB5ABE3}" sibTransId="{56C5EED1-AC7D-457B-A4F8-CC73BAD73D7B}"/>
    <dgm:cxn modelId="{06187D08-536E-42BF-8945-DB410C2F79D4}" type="presOf" srcId="{BE8E3D6A-BD74-4E4A-8216-9EDADD16AEAA}" destId="{65FD7F7D-E4DF-4AD8-95FF-211D1D52DD6E}" srcOrd="0" destOrd="0" presId="urn:microsoft.com/office/officeart/2008/layout/PictureAccentList"/>
    <dgm:cxn modelId="{485AA447-8094-4A1C-AECC-47FEE0FEDE61}" type="presOf" srcId="{2479CBC3-ED3D-465E-9671-277B3B4BC637}" destId="{4089CDB4-61FA-4910-AF0D-8F8C2EE2AF51}" srcOrd="0" destOrd="0" presId="urn:microsoft.com/office/officeart/2008/layout/PictureAccentList"/>
    <dgm:cxn modelId="{DCF3D288-946C-4327-8F35-F0A44E4BBC8F}" srcId="{B7FF64D5-F50D-40C7-9EF8-6D4505713348}" destId="{BE8E3D6A-BD74-4E4A-8216-9EDADD16AEAA}" srcOrd="3" destOrd="0" parTransId="{7D76355F-CEBE-4C6C-8F85-B049316784C3}" sibTransId="{ADDC430A-A1EE-4F48-8683-C17EBED230A3}"/>
    <dgm:cxn modelId="{9C9F528D-AEED-43E5-87D2-4F4823E21714}" type="presOf" srcId="{B7FF64D5-F50D-40C7-9EF8-6D4505713348}" destId="{DEAB6000-207F-49D9-A20F-0CAF2E132082}" srcOrd="0" destOrd="0" presId="urn:microsoft.com/office/officeart/2008/layout/PictureAccentList"/>
    <dgm:cxn modelId="{7BDED096-226D-4CD6-A4FE-F025E55E3614}" type="presOf" srcId="{48C5AD32-8891-4D31-A510-F649C16DCD57}" destId="{5865CCF4-4701-4922-A6C6-F5D64AD5F789}" srcOrd="0" destOrd="0" presId="urn:microsoft.com/office/officeart/2008/layout/PictureAccentList"/>
    <dgm:cxn modelId="{1F4BB0A8-8C03-49E4-8DBC-9CE017D06C86}" type="presOf" srcId="{F6EE66CA-2F59-4951-9E7B-53ED59A9769C}" destId="{0E203966-DE20-4854-96AC-C094AC4E4221}" srcOrd="0" destOrd="0" presId="urn:microsoft.com/office/officeart/2008/layout/PictureAccentList"/>
    <dgm:cxn modelId="{26B546B5-0D21-484A-BB19-2BFAA405074F}" srcId="{B7FF64D5-F50D-40C7-9EF8-6D4505713348}" destId="{F6EE66CA-2F59-4951-9E7B-53ED59A9769C}" srcOrd="0" destOrd="0" parTransId="{CA1F48EE-6013-4F0A-B362-1B613F932B11}" sibTransId="{06BA8EDD-3840-4617-8A1B-A12C7944E681}"/>
    <dgm:cxn modelId="{32A495DF-04C3-4AB2-BF1A-AC832C752A31}" srcId="{836F240D-780C-41A3-819A-CA9C339CB1AB}" destId="{B7FF64D5-F50D-40C7-9EF8-6D4505713348}" srcOrd="0" destOrd="0" parTransId="{4C150FD2-1B60-4E04-88F0-C2084EFA9200}" sibTransId="{D329C84A-8A79-4D4B-9E32-68E9619D6572}"/>
    <dgm:cxn modelId="{FDD9C3E9-A939-416C-895D-126E890B0DEA}" type="presOf" srcId="{836F240D-780C-41A3-819A-CA9C339CB1AB}" destId="{2BB23807-E9F8-4DA0-B2FA-01C941071642}" srcOrd="0" destOrd="0" presId="urn:microsoft.com/office/officeart/2008/layout/PictureAccentList"/>
    <dgm:cxn modelId="{F0F3EAF2-FEE0-4703-BCFD-F63D9D7E5935}" srcId="{B7FF64D5-F50D-40C7-9EF8-6D4505713348}" destId="{2479CBC3-ED3D-465E-9671-277B3B4BC637}" srcOrd="2" destOrd="0" parTransId="{C4C0C741-F662-4C95-ABA4-E17318DD56ED}" sibTransId="{17043509-63B2-4863-887D-23DE220BF851}"/>
    <dgm:cxn modelId="{08AF3D94-28D6-4476-BE3B-D575FBE393A5}" type="presParOf" srcId="{2BB23807-E9F8-4DA0-B2FA-01C941071642}" destId="{C305F269-4B80-473E-B7DA-5F24F404521E}" srcOrd="0" destOrd="0" presId="urn:microsoft.com/office/officeart/2008/layout/PictureAccentList"/>
    <dgm:cxn modelId="{8EE14282-BA56-4B48-9EB0-1CD69F61A54B}" type="presParOf" srcId="{C305F269-4B80-473E-B7DA-5F24F404521E}" destId="{5E1E6415-A45D-4C4F-BBF4-2B365B948D89}" srcOrd="0" destOrd="0" presId="urn:microsoft.com/office/officeart/2008/layout/PictureAccentList"/>
    <dgm:cxn modelId="{1C392239-4AFE-4397-B46E-801FE0D937DB}" type="presParOf" srcId="{5E1E6415-A45D-4C4F-BBF4-2B365B948D89}" destId="{DEAB6000-207F-49D9-A20F-0CAF2E132082}" srcOrd="0" destOrd="0" presId="urn:microsoft.com/office/officeart/2008/layout/PictureAccentList"/>
    <dgm:cxn modelId="{61C2CE9E-7450-494D-8705-D388DB00B891}" type="presParOf" srcId="{C305F269-4B80-473E-B7DA-5F24F404521E}" destId="{DE8BBA89-B427-4A43-B070-34523D34E548}" srcOrd="1" destOrd="0" presId="urn:microsoft.com/office/officeart/2008/layout/PictureAccentList"/>
    <dgm:cxn modelId="{711E990B-D84B-4C98-90D5-52641BCBA5E4}" type="presParOf" srcId="{DE8BBA89-B427-4A43-B070-34523D34E548}" destId="{92D32BE3-AC03-4708-9540-B40A432B6635}" srcOrd="0" destOrd="0" presId="urn:microsoft.com/office/officeart/2008/layout/PictureAccentList"/>
    <dgm:cxn modelId="{443F8897-2544-4784-92B1-34C9FC00093F}" type="presParOf" srcId="{92D32BE3-AC03-4708-9540-B40A432B6635}" destId="{67BCD51D-3F15-4C89-910E-39090C94D382}" srcOrd="0" destOrd="0" presId="urn:microsoft.com/office/officeart/2008/layout/PictureAccentList"/>
    <dgm:cxn modelId="{3D93F6BB-8371-4223-8300-F04F18050050}" type="presParOf" srcId="{92D32BE3-AC03-4708-9540-B40A432B6635}" destId="{0E203966-DE20-4854-96AC-C094AC4E4221}" srcOrd="1" destOrd="0" presId="urn:microsoft.com/office/officeart/2008/layout/PictureAccentList"/>
    <dgm:cxn modelId="{714BCBDC-34E7-47E1-9BCB-8D646BA174F7}" type="presParOf" srcId="{DE8BBA89-B427-4A43-B070-34523D34E548}" destId="{4629DF5C-201D-4330-950A-8409C6792FAC}" srcOrd="1" destOrd="0" presId="urn:microsoft.com/office/officeart/2008/layout/PictureAccentList"/>
    <dgm:cxn modelId="{E1E8BB50-FD31-4AD6-B83E-C50B4A2372C9}" type="presParOf" srcId="{4629DF5C-201D-4330-950A-8409C6792FAC}" destId="{35C8CC5D-0880-4BA1-8C24-EC0B065763B7}" srcOrd="0" destOrd="0" presId="urn:microsoft.com/office/officeart/2008/layout/PictureAccentList"/>
    <dgm:cxn modelId="{4A473E23-56BE-4244-AA7B-4EE215636EF8}" type="presParOf" srcId="{4629DF5C-201D-4330-950A-8409C6792FAC}" destId="{5865CCF4-4701-4922-A6C6-F5D64AD5F789}" srcOrd="1" destOrd="0" presId="urn:microsoft.com/office/officeart/2008/layout/PictureAccentList"/>
    <dgm:cxn modelId="{5B4C99C0-5448-4533-A266-AF59575088C6}" type="presParOf" srcId="{DE8BBA89-B427-4A43-B070-34523D34E548}" destId="{7E3D3135-C7D1-4940-8AC0-B313C5D451F1}" srcOrd="2" destOrd="0" presId="urn:microsoft.com/office/officeart/2008/layout/PictureAccentList"/>
    <dgm:cxn modelId="{91F47291-E15E-4EA1-AA44-DA0E0B84C3CF}" type="presParOf" srcId="{7E3D3135-C7D1-4940-8AC0-B313C5D451F1}" destId="{7D38C70E-5096-4C58-B6F1-831B6C82211E}" srcOrd="0" destOrd="0" presId="urn:microsoft.com/office/officeart/2008/layout/PictureAccentList"/>
    <dgm:cxn modelId="{1F3C2C43-13A9-424D-B719-2C26EA160842}" type="presParOf" srcId="{7E3D3135-C7D1-4940-8AC0-B313C5D451F1}" destId="{4089CDB4-61FA-4910-AF0D-8F8C2EE2AF51}" srcOrd="1" destOrd="0" presId="urn:microsoft.com/office/officeart/2008/layout/PictureAccentList"/>
    <dgm:cxn modelId="{3108DC6B-B7D2-426F-A3DF-A8F598727842}" type="presParOf" srcId="{DE8BBA89-B427-4A43-B070-34523D34E548}" destId="{6C3BA9FC-7644-4055-B0EF-886254AF0BF2}" srcOrd="3" destOrd="0" presId="urn:microsoft.com/office/officeart/2008/layout/PictureAccentList"/>
    <dgm:cxn modelId="{E10ABEED-085D-484C-9D50-DA6163CAA5E5}" type="presParOf" srcId="{6C3BA9FC-7644-4055-B0EF-886254AF0BF2}" destId="{AF21D440-A73D-43D7-99FD-AF2491546DFB}" srcOrd="0" destOrd="0" presId="urn:microsoft.com/office/officeart/2008/layout/PictureAccentList"/>
    <dgm:cxn modelId="{BA0E9CEE-3C06-44DA-93C8-AA15705FF83C}" type="presParOf" srcId="{6C3BA9FC-7644-4055-B0EF-886254AF0BF2}" destId="{65FD7F7D-E4DF-4AD8-95FF-211D1D52DD6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41664-D783-4F03-8191-A24DC4DB4287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</dgm:pt>
    <dgm:pt modelId="{66EBA901-7D08-43FD-BDF7-7847D543E762}">
      <dgm:prSet phldrT="[Text]"/>
      <dgm:spPr/>
      <dgm:t>
        <a:bodyPr/>
        <a:lstStyle/>
        <a:p>
          <a:r>
            <a:rPr lang="en-US" dirty="0"/>
            <a:t>Cost of debt is money you would have to borrow to start your business from banks or other lending institutes</a:t>
          </a:r>
        </a:p>
      </dgm:t>
    </dgm:pt>
    <dgm:pt modelId="{B89BEF20-49B9-4C04-A78C-3B0CF6511CEF}" type="parTrans" cxnId="{A62F4C74-26FF-40DD-A906-EE9AA0AC533A}">
      <dgm:prSet/>
      <dgm:spPr/>
      <dgm:t>
        <a:bodyPr/>
        <a:lstStyle/>
        <a:p>
          <a:endParaRPr lang="en-US"/>
        </a:p>
      </dgm:t>
    </dgm:pt>
    <dgm:pt modelId="{09C50BD6-DE30-402F-BCF9-EC150253989B}" type="sibTrans" cxnId="{A62F4C74-26FF-40DD-A906-EE9AA0AC533A}">
      <dgm:prSet/>
      <dgm:spPr/>
      <dgm:t>
        <a:bodyPr/>
        <a:lstStyle/>
        <a:p>
          <a:endParaRPr lang="en-US"/>
        </a:p>
      </dgm:t>
    </dgm:pt>
    <dgm:pt modelId="{7FEF4F43-094D-49DA-87E6-0ECFB3400ABF}">
      <dgm:prSet phldrT="[Text]"/>
      <dgm:spPr/>
      <dgm:t>
        <a:bodyPr/>
        <a:lstStyle/>
        <a:p>
          <a:r>
            <a:rPr lang="en-US" dirty="0"/>
            <a:t>Cost of equity means offering a piece of your business at market value in exchange for money</a:t>
          </a:r>
        </a:p>
      </dgm:t>
    </dgm:pt>
    <dgm:pt modelId="{3CC0BE09-95B2-44ED-9EA1-E08FB31F7515}" type="parTrans" cxnId="{3250BCEA-E975-489E-8F68-C5203FC3B299}">
      <dgm:prSet/>
      <dgm:spPr/>
      <dgm:t>
        <a:bodyPr/>
        <a:lstStyle/>
        <a:p>
          <a:endParaRPr lang="en-US"/>
        </a:p>
      </dgm:t>
    </dgm:pt>
    <dgm:pt modelId="{229D25BB-3348-4897-8D63-6BDC0100B40A}" type="sibTrans" cxnId="{3250BCEA-E975-489E-8F68-C5203FC3B299}">
      <dgm:prSet/>
      <dgm:spPr/>
      <dgm:t>
        <a:bodyPr/>
        <a:lstStyle/>
        <a:p>
          <a:endParaRPr lang="en-US"/>
        </a:p>
      </dgm:t>
    </dgm:pt>
    <dgm:pt modelId="{C0828843-DF96-4C17-94B8-62599159810D}">
      <dgm:prSet phldrT="[Text]"/>
      <dgm:spPr/>
      <dgm:t>
        <a:bodyPr/>
        <a:lstStyle/>
        <a:p>
          <a:r>
            <a:rPr lang="en-US" dirty="0"/>
            <a:t>Grants and gifts are usually available to charities, nonprofits, or social enterprises</a:t>
          </a:r>
        </a:p>
      </dgm:t>
    </dgm:pt>
    <dgm:pt modelId="{40C886EF-9452-4A52-85CA-5382CC92137F}" type="parTrans" cxnId="{198FA824-2777-4F04-B50C-25035ADA509F}">
      <dgm:prSet/>
      <dgm:spPr/>
      <dgm:t>
        <a:bodyPr/>
        <a:lstStyle/>
        <a:p>
          <a:endParaRPr lang="en-US"/>
        </a:p>
      </dgm:t>
    </dgm:pt>
    <dgm:pt modelId="{43323940-4AC9-496F-9C0A-6DD7D97A0505}" type="sibTrans" cxnId="{198FA824-2777-4F04-B50C-25035ADA509F}">
      <dgm:prSet/>
      <dgm:spPr/>
      <dgm:t>
        <a:bodyPr/>
        <a:lstStyle/>
        <a:p>
          <a:endParaRPr lang="en-US"/>
        </a:p>
      </dgm:t>
    </dgm:pt>
    <dgm:pt modelId="{337CAE7F-9866-49FA-8804-C0694C6824CA}" type="pres">
      <dgm:prSet presAssocID="{C9141664-D783-4F03-8191-A24DC4DB4287}" presName="Name0" presStyleCnt="0">
        <dgm:presLayoutVars>
          <dgm:dir/>
          <dgm:resizeHandles val="exact"/>
        </dgm:presLayoutVars>
      </dgm:prSet>
      <dgm:spPr/>
    </dgm:pt>
    <dgm:pt modelId="{13B8CBA8-C179-4B9A-97ED-F56F0ABDCC16}" type="pres">
      <dgm:prSet presAssocID="{C9141664-D783-4F03-8191-A24DC4DB4287}" presName="bkgdShp" presStyleLbl="alignAccFollowNode1" presStyleIdx="0" presStyleCnt="1"/>
      <dgm:spPr/>
    </dgm:pt>
    <dgm:pt modelId="{F7FC3E11-F265-4BB1-A49C-B2A67630AC35}" type="pres">
      <dgm:prSet presAssocID="{C9141664-D783-4F03-8191-A24DC4DB4287}" presName="linComp" presStyleCnt="0"/>
      <dgm:spPr/>
    </dgm:pt>
    <dgm:pt modelId="{807FFD1A-922D-48EF-97DC-DDADED0AEF39}" type="pres">
      <dgm:prSet presAssocID="{66EBA901-7D08-43FD-BDF7-7847D543E762}" presName="compNode" presStyleCnt="0"/>
      <dgm:spPr/>
    </dgm:pt>
    <dgm:pt modelId="{9F70284E-89A6-4D6D-A9A6-875750107E83}" type="pres">
      <dgm:prSet presAssocID="{66EBA901-7D08-43FD-BDF7-7847D543E762}" presName="node" presStyleLbl="node1" presStyleIdx="0" presStyleCnt="3">
        <dgm:presLayoutVars>
          <dgm:bulletEnabled val="1"/>
        </dgm:presLayoutVars>
      </dgm:prSet>
      <dgm:spPr/>
    </dgm:pt>
    <dgm:pt modelId="{A8928843-1DD8-4247-97F6-B858101CDF4A}" type="pres">
      <dgm:prSet presAssocID="{66EBA901-7D08-43FD-BDF7-7847D543E762}" presName="invisiNode" presStyleLbl="node1" presStyleIdx="0" presStyleCnt="3"/>
      <dgm:spPr/>
    </dgm:pt>
    <dgm:pt modelId="{699F1006-5F99-4B49-B107-049CEF3BF47C}" type="pres">
      <dgm:prSet presAssocID="{66EBA901-7D08-43FD-BDF7-7847D543E76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EF35C22-47BA-449D-8EFB-4885F7D663E9}" type="pres">
      <dgm:prSet presAssocID="{09C50BD6-DE30-402F-BCF9-EC150253989B}" presName="sibTrans" presStyleLbl="sibTrans2D1" presStyleIdx="0" presStyleCnt="0"/>
      <dgm:spPr/>
    </dgm:pt>
    <dgm:pt modelId="{0528D9AE-04A4-4084-8CE8-CEC5509FD45B}" type="pres">
      <dgm:prSet presAssocID="{7FEF4F43-094D-49DA-87E6-0ECFB3400ABF}" presName="compNode" presStyleCnt="0"/>
      <dgm:spPr/>
    </dgm:pt>
    <dgm:pt modelId="{E646437E-90F9-40A2-BDBB-FD478D763CEE}" type="pres">
      <dgm:prSet presAssocID="{7FEF4F43-094D-49DA-87E6-0ECFB3400ABF}" presName="node" presStyleLbl="node1" presStyleIdx="1" presStyleCnt="3">
        <dgm:presLayoutVars>
          <dgm:bulletEnabled val="1"/>
        </dgm:presLayoutVars>
      </dgm:prSet>
      <dgm:spPr/>
    </dgm:pt>
    <dgm:pt modelId="{E668AA04-A6DB-4269-B407-903E4D140C1F}" type="pres">
      <dgm:prSet presAssocID="{7FEF4F43-094D-49DA-87E6-0ECFB3400ABF}" presName="invisiNode" presStyleLbl="node1" presStyleIdx="1" presStyleCnt="3"/>
      <dgm:spPr/>
    </dgm:pt>
    <dgm:pt modelId="{3C10D30B-D899-41E0-A19F-EA359DAE6897}" type="pres">
      <dgm:prSet presAssocID="{7FEF4F43-094D-49DA-87E6-0ECFB3400ABF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460CA7-C542-4B74-8154-94F442E62ECB}" type="pres">
      <dgm:prSet presAssocID="{229D25BB-3348-4897-8D63-6BDC0100B40A}" presName="sibTrans" presStyleLbl="sibTrans2D1" presStyleIdx="0" presStyleCnt="0"/>
      <dgm:spPr/>
    </dgm:pt>
    <dgm:pt modelId="{78321469-6238-4076-BF87-88FEF362942B}" type="pres">
      <dgm:prSet presAssocID="{C0828843-DF96-4C17-94B8-62599159810D}" presName="compNode" presStyleCnt="0"/>
      <dgm:spPr/>
    </dgm:pt>
    <dgm:pt modelId="{043E27CC-C29C-49A8-85BC-4C0C9ECEF69F}" type="pres">
      <dgm:prSet presAssocID="{C0828843-DF96-4C17-94B8-62599159810D}" presName="node" presStyleLbl="node1" presStyleIdx="2" presStyleCnt="3">
        <dgm:presLayoutVars>
          <dgm:bulletEnabled val="1"/>
        </dgm:presLayoutVars>
      </dgm:prSet>
      <dgm:spPr/>
    </dgm:pt>
    <dgm:pt modelId="{0C3C5AE4-638D-4515-9ECA-BC72B1B5B196}" type="pres">
      <dgm:prSet presAssocID="{C0828843-DF96-4C17-94B8-62599159810D}" presName="invisiNode" presStyleLbl="node1" presStyleIdx="2" presStyleCnt="3"/>
      <dgm:spPr/>
    </dgm:pt>
    <dgm:pt modelId="{D0CBD359-ED5A-418C-883C-F6217C856130}" type="pres">
      <dgm:prSet presAssocID="{C0828843-DF96-4C17-94B8-62599159810D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</dgm:ptLst>
  <dgm:cxnLst>
    <dgm:cxn modelId="{BFF2E402-803B-4597-825C-67952F019B5F}" type="presOf" srcId="{229D25BB-3348-4897-8D63-6BDC0100B40A}" destId="{86460CA7-C542-4B74-8154-94F442E62ECB}" srcOrd="0" destOrd="0" presId="urn:microsoft.com/office/officeart/2005/8/layout/pList2"/>
    <dgm:cxn modelId="{198FA824-2777-4F04-B50C-25035ADA509F}" srcId="{C9141664-D783-4F03-8191-A24DC4DB4287}" destId="{C0828843-DF96-4C17-94B8-62599159810D}" srcOrd="2" destOrd="0" parTransId="{40C886EF-9452-4A52-85CA-5382CC92137F}" sibTransId="{43323940-4AC9-496F-9C0A-6DD7D97A0505}"/>
    <dgm:cxn modelId="{83F15C2E-07AF-4EF7-A6B7-6235375CCFC1}" type="presOf" srcId="{C9141664-D783-4F03-8191-A24DC4DB4287}" destId="{337CAE7F-9866-49FA-8804-C0694C6824CA}" srcOrd="0" destOrd="0" presId="urn:microsoft.com/office/officeart/2005/8/layout/pList2"/>
    <dgm:cxn modelId="{A62F4C74-26FF-40DD-A906-EE9AA0AC533A}" srcId="{C9141664-D783-4F03-8191-A24DC4DB4287}" destId="{66EBA901-7D08-43FD-BDF7-7847D543E762}" srcOrd="0" destOrd="0" parTransId="{B89BEF20-49B9-4C04-A78C-3B0CF6511CEF}" sibTransId="{09C50BD6-DE30-402F-BCF9-EC150253989B}"/>
    <dgm:cxn modelId="{226B0E5A-DFBB-4E87-A1AC-862C44E1E358}" type="presOf" srcId="{7FEF4F43-094D-49DA-87E6-0ECFB3400ABF}" destId="{E646437E-90F9-40A2-BDBB-FD478D763CEE}" srcOrd="0" destOrd="0" presId="urn:microsoft.com/office/officeart/2005/8/layout/pList2"/>
    <dgm:cxn modelId="{2DCD218B-D392-4A52-9CBE-7B448D1D50C1}" type="presOf" srcId="{66EBA901-7D08-43FD-BDF7-7847D543E762}" destId="{9F70284E-89A6-4D6D-A9A6-875750107E83}" srcOrd="0" destOrd="0" presId="urn:microsoft.com/office/officeart/2005/8/layout/pList2"/>
    <dgm:cxn modelId="{7613C3B1-5803-446D-9BE1-781A078C5530}" type="presOf" srcId="{09C50BD6-DE30-402F-BCF9-EC150253989B}" destId="{3EF35C22-47BA-449D-8EFB-4885F7D663E9}" srcOrd="0" destOrd="0" presId="urn:microsoft.com/office/officeart/2005/8/layout/pList2"/>
    <dgm:cxn modelId="{3250BCEA-E975-489E-8F68-C5203FC3B299}" srcId="{C9141664-D783-4F03-8191-A24DC4DB4287}" destId="{7FEF4F43-094D-49DA-87E6-0ECFB3400ABF}" srcOrd="1" destOrd="0" parTransId="{3CC0BE09-95B2-44ED-9EA1-E08FB31F7515}" sibTransId="{229D25BB-3348-4897-8D63-6BDC0100B40A}"/>
    <dgm:cxn modelId="{56F8A0F2-7841-4311-A390-D448F7FCB1B9}" type="presOf" srcId="{C0828843-DF96-4C17-94B8-62599159810D}" destId="{043E27CC-C29C-49A8-85BC-4C0C9ECEF69F}" srcOrd="0" destOrd="0" presId="urn:microsoft.com/office/officeart/2005/8/layout/pList2"/>
    <dgm:cxn modelId="{C53253FB-D311-45B4-BE24-9FFB34AFD0A9}" type="presParOf" srcId="{337CAE7F-9866-49FA-8804-C0694C6824CA}" destId="{13B8CBA8-C179-4B9A-97ED-F56F0ABDCC16}" srcOrd="0" destOrd="0" presId="urn:microsoft.com/office/officeart/2005/8/layout/pList2"/>
    <dgm:cxn modelId="{23321324-768F-4F3F-8815-F41505A7F4C8}" type="presParOf" srcId="{337CAE7F-9866-49FA-8804-C0694C6824CA}" destId="{F7FC3E11-F265-4BB1-A49C-B2A67630AC35}" srcOrd="1" destOrd="0" presId="urn:microsoft.com/office/officeart/2005/8/layout/pList2"/>
    <dgm:cxn modelId="{2A62AA83-C298-4C8D-85D3-35D2E1ABA762}" type="presParOf" srcId="{F7FC3E11-F265-4BB1-A49C-B2A67630AC35}" destId="{807FFD1A-922D-48EF-97DC-DDADED0AEF39}" srcOrd="0" destOrd="0" presId="urn:microsoft.com/office/officeart/2005/8/layout/pList2"/>
    <dgm:cxn modelId="{73451F5C-0AA7-4F6F-BF53-14D30080A7FB}" type="presParOf" srcId="{807FFD1A-922D-48EF-97DC-DDADED0AEF39}" destId="{9F70284E-89A6-4D6D-A9A6-875750107E83}" srcOrd="0" destOrd="0" presId="urn:microsoft.com/office/officeart/2005/8/layout/pList2"/>
    <dgm:cxn modelId="{1AB2D7FB-2EA4-463E-873B-90407825270A}" type="presParOf" srcId="{807FFD1A-922D-48EF-97DC-DDADED0AEF39}" destId="{A8928843-1DD8-4247-97F6-B858101CDF4A}" srcOrd="1" destOrd="0" presId="urn:microsoft.com/office/officeart/2005/8/layout/pList2"/>
    <dgm:cxn modelId="{CA41C8AF-D4DC-4A6E-8775-02981C75E64F}" type="presParOf" srcId="{807FFD1A-922D-48EF-97DC-DDADED0AEF39}" destId="{699F1006-5F99-4B49-B107-049CEF3BF47C}" srcOrd="2" destOrd="0" presId="urn:microsoft.com/office/officeart/2005/8/layout/pList2"/>
    <dgm:cxn modelId="{403A7DE9-290E-4AA4-AA65-647C3D2704D6}" type="presParOf" srcId="{F7FC3E11-F265-4BB1-A49C-B2A67630AC35}" destId="{3EF35C22-47BA-449D-8EFB-4885F7D663E9}" srcOrd="1" destOrd="0" presId="urn:microsoft.com/office/officeart/2005/8/layout/pList2"/>
    <dgm:cxn modelId="{6EB22FBA-6E15-4097-B827-6C3EC075529B}" type="presParOf" srcId="{F7FC3E11-F265-4BB1-A49C-B2A67630AC35}" destId="{0528D9AE-04A4-4084-8CE8-CEC5509FD45B}" srcOrd="2" destOrd="0" presId="urn:microsoft.com/office/officeart/2005/8/layout/pList2"/>
    <dgm:cxn modelId="{C2DFE774-B276-4AF6-ABF7-F54C1C803E43}" type="presParOf" srcId="{0528D9AE-04A4-4084-8CE8-CEC5509FD45B}" destId="{E646437E-90F9-40A2-BDBB-FD478D763CEE}" srcOrd="0" destOrd="0" presId="urn:microsoft.com/office/officeart/2005/8/layout/pList2"/>
    <dgm:cxn modelId="{CF96DB06-190E-41AD-9DD8-EDF7843465B6}" type="presParOf" srcId="{0528D9AE-04A4-4084-8CE8-CEC5509FD45B}" destId="{E668AA04-A6DB-4269-B407-903E4D140C1F}" srcOrd="1" destOrd="0" presId="urn:microsoft.com/office/officeart/2005/8/layout/pList2"/>
    <dgm:cxn modelId="{2F78DCE9-8C1D-4B21-A8C9-44CF5A82124B}" type="presParOf" srcId="{0528D9AE-04A4-4084-8CE8-CEC5509FD45B}" destId="{3C10D30B-D899-41E0-A19F-EA359DAE6897}" srcOrd="2" destOrd="0" presId="urn:microsoft.com/office/officeart/2005/8/layout/pList2"/>
    <dgm:cxn modelId="{E1E65181-455D-49F5-A8DD-4CF22FE85804}" type="presParOf" srcId="{F7FC3E11-F265-4BB1-A49C-B2A67630AC35}" destId="{86460CA7-C542-4B74-8154-94F442E62ECB}" srcOrd="3" destOrd="0" presId="urn:microsoft.com/office/officeart/2005/8/layout/pList2"/>
    <dgm:cxn modelId="{3653406F-1EAF-4CEB-BA0B-5A041EA056EC}" type="presParOf" srcId="{F7FC3E11-F265-4BB1-A49C-B2A67630AC35}" destId="{78321469-6238-4076-BF87-88FEF362942B}" srcOrd="4" destOrd="0" presId="urn:microsoft.com/office/officeart/2005/8/layout/pList2"/>
    <dgm:cxn modelId="{4597F7D2-5345-4D39-903A-AC04D2FAAB4C}" type="presParOf" srcId="{78321469-6238-4076-BF87-88FEF362942B}" destId="{043E27CC-C29C-49A8-85BC-4C0C9ECEF69F}" srcOrd="0" destOrd="0" presId="urn:microsoft.com/office/officeart/2005/8/layout/pList2"/>
    <dgm:cxn modelId="{51F926D1-4D99-4EE3-819A-25452B86EAEC}" type="presParOf" srcId="{78321469-6238-4076-BF87-88FEF362942B}" destId="{0C3C5AE4-638D-4515-9ECA-BC72B1B5B196}" srcOrd="1" destOrd="0" presId="urn:microsoft.com/office/officeart/2005/8/layout/pList2"/>
    <dgm:cxn modelId="{B9347105-B1A7-4846-81DB-BFE93C6073B7}" type="presParOf" srcId="{78321469-6238-4076-BF87-88FEF362942B}" destId="{D0CBD359-ED5A-418C-883C-F6217C85613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7D0709-D481-457F-8516-6EAFC6055874}" type="doc">
      <dgm:prSet loTypeId="urn:microsoft.com/office/officeart/2011/layout/Tab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43AD8F-8FE7-40A0-B32F-401DE47F391A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Bootstrapping or Sweat Equity</a:t>
          </a:r>
        </a:p>
      </dgm:t>
    </dgm:pt>
    <dgm:pt modelId="{F171E56B-BD68-4C3E-91B4-E51AC135BBD4}" type="parTrans" cxnId="{0BD052FC-C704-4931-8FE3-FE77ADD98231}">
      <dgm:prSet/>
      <dgm:spPr/>
      <dgm:t>
        <a:bodyPr/>
        <a:lstStyle/>
        <a:p>
          <a:endParaRPr lang="en-US"/>
        </a:p>
      </dgm:t>
    </dgm:pt>
    <dgm:pt modelId="{008C2A84-C0E1-4582-B430-540CD2E9F982}" type="sibTrans" cxnId="{0BD052FC-C704-4931-8FE3-FE77ADD98231}">
      <dgm:prSet/>
      <dgm:spPr/>
      <dgm:t>
        <a:bodyPr/>
        <a:lstStyle/>
        <a:p>
          <a:endParaRPr lang="en-US"/>
        </a:p>
      </dgm:t>
    </dgm:pt>
    <dgm:pt modelId="{070380BF-A906-4264-9DB4-6E15FB63B42D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Family and Friends</a:t>
          </a:r>
        </a:p>
      </dgm:t>
    </dgm:pt>
    <dgm:pt modelId="{E093725A-FB7B-41A8-B0AA-8CD3E03C434F}" type="parTrans" cxnId="{9748FF05-A85D-4572-83A8-8EC25F2A5C2C}">
      <dgm:prSet/>
      <dgm:spPr/>
      <dgm:t>
        <a:bodyPr/>
        <a:lstStyle/>
        <a:p>
          <a:endParaRPr lang="en-US"/>
        </a:p>
      </dgm:t>
    </dgm:pt>
    <dgm:pt modelId="{22EB3810-D4BF-4122-B833-D9C72E8B7030}" type="sibTrans" cxnId="{9748FF05-A85D-4572-83A8-8EC25F2A5C2C}">
      <dgm:prSet/>
      <dgm:spPr/>
      <dgm:t>
        <a:bodyPr/>
        <a:lstStyle/>
        <a:p>
          <a:endParaRPr lang="en-US"/>
        </a:p>
      </dgm:t>
    </dgm:pt>
    <dgm:pt modelId="{CF52E176-1FF5-439A-B874-9A0EE8DE1BF2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Crowdfunding Platforms</a:t>
          </a:r>
        </a:p>
      </dgm:t>
    </dgm:pt>
    <dgm:pt modelId="{DE69B932-6A1D-40A5-A456-C4D294F1876F}" type="parTrans" cxnId="{5BFD097F-41B1-43DF-A7A6-FEAF8EEBDE6D}">
      <dgm:prSet/>
      <dgm:spPr/>
      <dgm:t>
        <a:bodyPr/>
        <a:lstStyle/>
        <a:p>
          <a:endParaRPr lang="en-US"/>
        </a:p>
      </dgm:t>
    </dgm:pt>
    <dgm:pt modelId="{94CBEEEE-558E-48DF-8C2D-A016ECF9C437}" type="sibTrans" cxnId="{5BFD097F-41B1-43DF-A7A6-FEAF8EEBDE6D}">
      <dgm:prSet/>
      <dgm:spPr/>
      <dgm:t>
        <a:bodyPr/>
        <a:lstStyle/>
        <a:p>
          <a:endParaRPr lang="en-US"/>
        </a:p>
      </dgm:t>
    </dgm:pt>
    <dgm:pt modelId="{D0FC5A8B-DFD8-4E12-AC3E-2817F272E60F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Government Grant or Loan</a:t>
          </a:r>
        </a:p>
      </dgm:t>
    </dgm:pt>
    <dgm:pt modelId="{F7299B82-96B7-4EBE-B40A-D27FA61E92A8}" type="parTrans" cxnId="{1C34A9FF-D7FE-4467-AE6D-E160B3D8F2BE}">
      <dgm:prSet/>
      <dgm:spPr/>
      <dgm:t>
        <a:bodyPr/>
        <a:lstStyle/>
        <a:p>
          <a:endParaRPr lang="en-US"/>
        </a:p>
      </dgm:t>
    </dgm:pt>
    <dgm:pt modelId="{67519E7F-E41A-47D3-A344-9312314937F9}" type="sibTrans" cxnId="{1C34A9FF-D7FE-4467-AE6D-E160B3D8F2BE}">
      <dgm:prSet/>
      <dgm:spPr/>
      <dgm:t>
        <a:bodyPr/>
        <a:lstStyle/>
        <a:p>
          <a:endParaRPr lang="en-US"/>
        </a:p>
      </dgm:t>
    </dgm:pt>
    <dgm:pt modelId="{0C13FBD1-5A66-444E-9601-E273FFB99F37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Accelerator Programs</a:t>
          </a:r>
        </a:p>
      </dgm:t>
    </dgm:pt>
    <dgm:pt modelId="{E6B3CD89-75D4-4436-B976-F5619DDC2AA7}" type="parTrans" cxnId="{42FDDBAF-181D-47E5-A82E-FFF6390196A3}">
      <dgm:prSet/>
      <dgm:spPr/>
      <dgm:t>
        <a:bodyPr/>
        <a:lstStyle/>
        <a:p>
          <a:endParaRPr lang="en-US"/>
        </a:p>
      </dgm:t>
    </dgm:pt>
    <dgm:pt modelId="{0EC0D48C-D610-41B3-B6E8-8A406BFA488E}" type="sibTrans" cxnId="{42FDDBAF-181D-47E5-A82E-FFF6390196A3}">
      <dgm:prSet/>
      <dgm:spPr/>
      <dgm:t>
        <a:bodyPr/>
        <a:lstStyle/>
        <a:p>
          <a:endParaRPr lang="en-US"/>
        </a:p>
      </dgm:t>
    </dgm:pt>
    <dgm:pt modelId="{E8F4848C-4469-4262-BF1C-DDAC0B49D986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Investors</a:t>
          </a:r>
        </a:p>
      </dgm:t>
    </dgm:pt>
    <dgm:pt modelId="{C60D4FDB-98D2-46D6-9AD9-9D29B85379E4}" type="parTrans" cxnId="{80795298-17FC-4A8A-A8C4-0E7277245B37}">
      <dgm:prSet/>
      <dgm:spPr/>
      <dgm:t>
        <a:bodyPr/>
        <a:lstStyle/>
        <a:p>
          <a:endParaRPr lang="en-US"/>
        </a:p>
      </dgm:t>
    </dgm:pt>
    <dgm:pt modelId="{088B2460-0239-49BC-B93A-B69115C0475F}" type="sibTrans" cxnId="{80795298-17FC-4A8A-A8C4-0E7277245B37}">
      <dgm:prSet/>
      <dgm:spPr/>
      <dgm:t>
        <a:bodyPr/>
        <a:lstStyle/>
        <a:p>
          <a:endParaRPr lang="en-US"/>
        </a:p>
      </dgm:t>
    </dgm:pt>
    <dgm:pt modelId="{8CCA1F12-0FB5-408C-AEDD-696019BE2437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Buy In Options</a:t>
          </a:r>
        </a:p>
      </dgm:t>
    </dgm:pt>
    <dgm:pt modelId="{FDFCCA5E-CA5C-4CEC-B789-C6AFE9B3B193}" type="parTrans" cxnId="{42D89C2D-7C65-4535-AF30-EC1C7D5DC60F}">
      <dgm:prSet/>
      <dgm:spPr/>
      <dgm:t>
        <a:bodyPr/>
        <a:lstStyle/>
        <a:p>
          <a:endParaRPr lang="en-US"/>
        </a:p>
      </dgm:t>
    </dgm:pt>
    <dgm:pt modelId="{47507233-682F-4748-93B8-1B9D485F63F8}" type="sibTrans" cxnId="{42D89C2D-7C65-4535-AF30-EC1C7D5DC60F}">
      <dgm:prSet/>
      <dgm:spPr/>
      <dgm:t>
        <a:bodyPr/>
        <a:lstStyle/>
        <a:p>
          <a:endParaRPr lang="en-US"/>
        </a:p>
      </dgm:t>
    </dgm:pt>
    <dgm:pt modelId="{3596EEBA-BBD7-46BE-B49F-9BE70E485DCD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Bartering for Service</a:t>
          </a:r>
        </a:p>
      </dgm:t>
    </dgm:pt>
    <dgm:pt modelId="{5E07E355-1BBE-4523-BCEF-A4009647C987}" type="parTrans" cxnId="{106778EB-C743-401E-95CB-D685454C99F0}">
      <dgm:prSet/>
      <dgm:spPr/>
      <dgm:t>
        <a:bodyPr/>
        <a:lstStyle/>
        <a:p>
          <a:endParaRPr lang="en-US"/>
        </a:p>
      </dgm:t>
    </dgm:pt>
    <dgm:pt modelId="{3A2AA373-D143-4937-8F28-7DB165DB839C}" type="sibTrans" cxnId="{106778EB-C743-401E-95CB-D685454C99F0}">
      <dgm:prSet/>
      <dgm:spPr/>
      <dgm:t>
        <a:bodyPr/>
        <a:lstStyle/>
        <a:p>
          <a:endParaRPr lang="en-US"/>
        </a:p>
      </dgm:t>
    </dgm:pt>
    <dgm:pt modelId="{E41D51A2-EBA6-4687-85AD-1C57E21ECFEB}">
      <dgm:prSet phldrT="[Text]" custT="1"/>
      <dgm:spPr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Pitch</a:t>
          </a:r>
          <a:r>
            <a:rPr lang="en-US" sz="1800" kern="1200" dirty="0"/>
            <a:t> </a:t>
          </a: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Competitions</a:t>
          </a:r>
        </a:p>
      </dgm:t>
    </dgm:pt>
    <dgm:pt modelId="{3E969883-CE63-4960-8B1D-B916A93D1AB4}" type="parTrans" cxnId="{9DC604E7-E592-4467-B2A2-7EAB388494CF}">
      <dgm:prSet/>
      <dgm:spPr/>
      <dgm:t>
        <a:bodyPr/>
        <a:lstStyle/>
        <a:p>
          <a:endParaRPr lang="en-US"/>
        </a:p>
      </dgm:t>
    </dgm:pt>
    <dgm:pt modelId="{7ACA7DF5-69B0-4B6D-8AA3-43C9E2961967}" type="sibTrans" cxnId="{9DC604E7-E592-4467-B2A2-7EAB388494CF}">
      <dgm:prSet/>
      <dgm:spPr/>
      <dgm:t>
        <a:bodyPr/>
        <a:lstStyle/>
        <a:p>
          <a:endParaRPr lang="en-US"/>
        </a:p>
      </dgm:t>
    </dgm:pt>
    <dgm:pt modelId="{987BA4CF-D7DC-4A48-8FDD-A02DA3849A55}">
      <dgm:prSet phldrT="[Text]" custT="1"/>
      <dgm:spPr/>
      <dgm:t>
        <a:bodyPr/>
        <a:lstStyle/>
        <a:p>
          <a:r>
            <a:rPr lang="en-US" sz="2200" dirty="0"/>
            <a:t>Banks and Lending Institutions</a:t>
          </a:r>
        </a:p>
      </dgm:t>
    </dgm:pt>
    <dgm:pt modelId="{830C5E2B-6DE8-40F1-9758-84080A835096}" type="parTrans" cxnId="{B717D21E-F74B-4735-AA61-A2BDEFB49A28}">
      <dgm:prSet/>
      <dgm:spPr/>
      <dgm:t>
        <a:bodyPr/>
        <a:lstStyle/>
        <a:p>
          <a:endParaRPr lang="en-US"/>
        </a:p>
      </dgm:t>
    </dgm:pt>
    <dgm:pt modelId="{758AF92A-6DD1-4983-8AF4-8ADB47AF7675}" type="sibTrans" cxnId="{B717D21E-F74B-4735-AA61-A2BDEFB49A28}">
      <dgm:prSet/>
      <dgm:spPr/>
      <dgm:t>
        <a:bodyPr/>
        <a:lstStyle/>
        <a:p>
          <a:endParaRPr lang="en-US"/>
        </a:p>
      </dgm:t>
    </dgm:pt>
    <dgm:pt modelId="{6ECE5102-6859-47A0-98B8-005717358773}" type="pres">
      <dgm:prSet presAssocID="{5D7D0709-D481-457F-8516-6EAFC605587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35FA79E3-33CD-4DDA-A82B-57204497F76E}" type="pres">
      <dgm:prSet presAssocID="{F443AD8F-8FE7-40A0-B32F-401DE47F391A}" presName="composite" presStyleCnt="0"/>
      <dgm:spPr/>
    </dgm:pt>
    <dgm:pt modelId="{C80C0860-E66D-4293-80A6-99CF93AE0DE6}" type="pres">
      <dgm:prSet presAssocID="{F443AD8F-8FE7-40A0-B32F-401DE47F391A}" presName="FirstChild" presStyleLbl="revTx" presStyleIdx="0" presStyleCnt="10" custScaleX="61222">
        <dgm:presLayoutVars>
          <dgm:chMax val="0"/>
          <dgm:chPref val="0"/>
          <dgm:bulletEnabled val="1"/>
        </dgm:presLayoutVars>
      </dgm:prSet>
      <dgm:spPr/>
    </dgm:pt>
    <dgm:pt modelId="{985E164D-F46D-427F-9750-70E81098DC04}" type="pres">
      <dgm:prSet presAssocID="{F443AD8F-8FE7-40A0-B32F-401DE47F391A}" presName="Parent" presStyleLbl="alignNode1" presStyleIdx="0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6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1F196902-1AE8-4998-8323-47076C23D108}" type="pres">
      <dgm:prSet presAssocID="{F443AD8F-8FE7-40A0-B32F-401DE47F391A}" presName="Accent" presStyleLbl="parChTrans1D1" presStyleIdx="0" presStyleCnt="10"/>
      <dgm:spPr/>
    </dgm:pt>
    <dgm:pt modelId="{5E1C497C-6D35-4014-8338-1F47E88C44B9}" type="pres">
      <dgm:prSet presAssocID="{008C2A84-C0E1-4582-B430-540CD2E9F982}" presName="sibTrans" presStyleCnt="0"/>
      <dgm:spPr/>
    </dgm:pt>
    <dgm:pt modelId="{F12FD993-1591-42F4-8035-C559041320DC}" type="pres">
      <dgm:prSet presAssocID="{070380BF-A906-4264-9DB4-6E15FB63B42D}" presName="composite" presStyleCnt="0"/>
      <dgm:spPr/>
    </dgm:pt>
    <dgm:pt modelId="{98555A5B-6B82-469A-982B-CF0F7C22F33F}" type="pres">
      <dgm:prSet presAssocID="{070380BF-A906-4264-9DB4-6E15FB63B42D}" presName="First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6FA5B215-2414-40AE-86AD-A0000DD82D3C}" type="pres">
      <dgm:prSet presAssocID="{070380BF-A906-4264-9DB4-6E15FB63B42D}" presName="Parent" presStyleLbl="alignNode1" presStyleIdx="1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545918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114B8E49-62A7-4F1B-904E-B69B00704E4E}" type="pres">
      <dgm:prSet presAssocID="{070380BF-A906-4264-9DB4-6E15FB63B42D}" presName="Accent" presStyleLbl="parChTrans1D1" presStyleIdx="1" presStyleCnt="10"/>
      <dgm:spPr/>
    </dgm:pt>
    <dgm:pt modelId="{EB16FA74-4B16-48F6-9F87-9B81BE5FFE21}" type="pres">
      <dgm:prSet presAssocID="{22EB3810-D4BF-4122-B833-D9C72E8B7030}" presName="sibTrans" presStyleCnt="0"/>
      <dgm:spPr/>
    </dgm:pt>
    <dgm:pt modelId="{37C4BBD0-48CE-4EA2-9FF1-C5D61E9BF12A}" type="pres">
      <dgm:prSet presAssocID="{CF52E176-1FF5-439A-B874-9A0EE8DE1BF2}" presName="composite" presStyleCnt="0"/>
      <dgm:spPr/>
    </dgm:pt>
    <dgm:pt modelId="{42B3CE3D-7F59-4EC5-B649-60DF288742C0}" type="pres">
      <dgm:prSet presAssocID="{CF52E176-1FF5-439A-B874-9A0EE8DE1BF2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9E42293C-2A99-40FF-AEA9-8859985E3B46}" type="pres">
      <dgm:prSet presAssocID="{CF52E176-1FF5-439A-B874-9A0EE8DE1BF2}" presName="Parent" presStyleLbl="alignNode1" presStyleIdx="2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1091829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09BF588C-AB05-4F98-9591-A2EEBFB21346}" type="pres">
      <dgm:prSet presAssocID="{CF52E176-1FF5-439A-B874-9A0EE8DE1BF2}" presName="Accent" presStyleLbl="parChTrans1D1" presStyleIdx="2" presStyleCnt="10"/>
      <dgm:spPr/>
    </dgm:pt>
    <dgm:pt modelId="{D8C03825-B84D-49AB-A245-8C6F5DAA816E}" type="pres">
      <dgm:prSet presAssocID="{94CBEEEE-558E-48DF-8C2D-A016ECF9C437}" presName="sibTrans" presStyleCnt="0"/>
      <dgm:spPr/>
    </dgm:pt>
    <dgm:pt modelId="{320DDC86-F6B6-4231-99EB-A98806BD1D10}" type="pres">
      <dgm:prSet presAssocID="{D0FC5A8B-DFD8-4E12-AC3E-2817F272E60F}" presName="composite" presStyleCnt="0"/>
      <dgm:spPr/>
    </dgm:pt>
    <dgm:pt modelId="{B3AE792D-F5FC-433E-95E6-0774CD4FF4BF}" type="pres">
      <dgm:prSet presAssocID="{D0FC5A8B-DFD8-4E12-AC3E-2817F272E60F}" presName="First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F194E063-B046-4F75-9DA6-937411571F85}" type="pres">
      <dgm:prSet presAssocID="{D0FC5A8B-DFD8-4E12-AC3E-2817F272E60F}" presName="Parent" presStyleLbl="alignNode1" presStyleIdx="3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1637741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1CCEF354-B1F9-43B9-A44E-16CD4E623F57}" type="pres">
      <dgm:prSet presAssocID="{D0FC5A8B-DFD8-4E12-AC3E-2817F272E60F}" presName="Accent" presStyleLbl="parChTrans1D1" presStyleIdx="3" presStyleCnt="10"/>
      <dgm:spPr/>
    </dgm:pt>
    <dgm:pt modelId="{84EE472F-7668-486A-AC96-18AEE8055CA5}" type="pres">
      <dgm:prSet presAssocID="{67519E7F-E41A-47D3-A344-9312314937F9}" presName="sibTrans" presStyleCnt="0"/>
      <dgm:spPr/>
    </dgm:pt>
    <dgm:pt modelId="{4D68EAD4-D465-4666-A92C-43FBB4B77E94}" type="pres">
      <dgm:prSet presAssocID="{0C13FBD1-5A66-444E-9601-E273FFB99F37}" presName="composite" presStyleCnt="0"/>
      <dgm:spPr/>
    </dgm:pt>
    <dgm:pt modelId="{3D42DAF6-C6B1-40B2-B9C3-04D814AE8269}" type="pres">
      <dgm:prSet presAssocID="{0C13FBD1-5A66-444E-9601-E273FFB99F37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E84CB1DD-DAEB-4BA8-86CC-6C127AFCB31E}" type="pres">
      <dgm:prSet presAssocID="{0C13FBD1-5A66-444E-9601-E273FFB99F37}" presName="Parent" presStyleLbl="alignNode1" presStyleIdx="4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2183653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91F4F945-D60F-4C5F-8A1D-6AC515E40EEC}" type="pres">
      <dgm:prSet presAssocID="{0C13FBD1-5A66-444E-9601-E273FFB99F37}" presName="Accent" presStyleLbl="parChTrans1D1" presStyleIdx="4" presStyleCnt="10"/>
      <dgm:spPr/>
    </dgm:pt>
    <dgm:pt modelId="{013EFC7E-B3B7-4571-9395-43AFDDB7F302}" type="pres">
      <dgm:prSet presAssocID="{0EC0D48C-D610-41B3-B6E8-8A406BFA488E}" presName="sibTrans" presStyleCnt="0"/>
      <dgm:spPr/>
    </dgm:pt>
    <dgm:pt modelId="{15D9D270-4A7D-4AEC-B316-BFC9C92B4F43}" type="pres">
      <dgm:prSet presAssocID="{E8F4848C-4469-4262-BF1C-DDAC0B49D986}" presName="composite" presStyleCnt="0"/>
      <dgm:spPr/>
    </dgm:pt>
    <dgm:pt modelId="{F97E367F-ACA7-496D-9C6A-26C9C65B4200}" type="pres">
      <dgm:prSet presAssocID="{E8F4848C-4469-4262-BF1C-DDAC0B49D986}" presName="First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40C81AD5-AC2A-420F-9D95-CCB0B67902F7}" type="pres">
      <dgm:prSet presAssocID="{E8F4848C-4469-4262-BF1C-DDAC0B49D986}" presName="Parent" presStyleLbl="alignNode1" presStyleIdx="5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2729564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E7D598FF-2321-4D71-B09F-49D01F8C2457}" type="pres">
      <dgm:prSet presAssocID="{E8F4848C-4469-4262-BF1C-DDAC0B49D986}" presName="Accent" presStyleLbl="parChTrans1D1" presStyleIdx="5" presStyleCnt="10"/>
      <dgm:spPr/>
    </dgm:pt>
    <dgm:pt modelId="{A3543D78-AC7E-4288-AE96-9A651A4D5509}" type="pres">
      <dgm:prSet presAssocID="{088B2460-0239-49BC-B93A-B69115C0475F}" presName="sibTrans" presStyleCnt="0"/>
      <dgm:spPr/>
    </dgm:pt>
    <dgm:pt modelId="{FD824D41-F4B1-462F-AB66-6EACC0FD1D15}" type="pres">
      <dgm:prSet presAssocID="{8CCA1F12-0FB5-408C-AEDD-696019BE2437}" presName="composite" presStyleCnt="0"/>
      <dgm:spPr/>
    </dgm:pt>
    <dgm:pt modelId="{7484D668-7490-4AA5-9A85-28076A84737D}" type="pres">
      <dgm:prSet presAssocID="{8CCA1F12-0FB5-408C-AEDD-696019BE2437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73D1A943-8F7C-4A31-BBAB-EA943259D4F8}" type="pres">
      <dgm:prSet presAssocID="{8CCA1F12-0FB5-408C-AEDD-696019BE2437}" presName="Parent" presStyleLbl="alignNode1" presStyleIdx="6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3275476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EEEF2698-0E7E-4D5A-AD5C-9405EAC89CFF}" type="pres">
      <dgm:prSet presAssocID="{8CCA1F12-0FB5-408C-AEDD-696019BE2437}" presName="Accent" presStyleLbl="parChTrans1D1" presStyleIdx="6" presStyleCnt="10"/>
      <dgm:spPr/>
    </dgm:pt>
    <dgm:pt modelId="{40A48E53-7E8D-49DA-9F50-F1F926433328}" type="pres">
      <dgm:prSet presAssocID="{47507233-682F-4748-93B8-1B9D485F63F8}" presName="sibTrans" presStyleCnt="0"/>
      <dgm:spPr/>
    </dgm:pt>
    <dgm:pt modelId="{B12EB2AF-8B41-48E5-BFE8-806F4F810A2E}" type="pres">
      <dgm:prSet presAssocID="{3596EEBA-BBD7-46BE-B49F-9BE70E485DCD}" presName="composite" presStyleCnt="0"/>
      <dgm:spPr/>
    </dgm:pt>
    <dgm:pt modelId="{2A5F2A7B-CD53-4C85-BE77-07EB3442C98D}" type="pres">
      <dgm:prSet presAssocID="{3596EEBA-BBD7-46BE-B49F-9BE70E485DCD}" presName="First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0182AEE2-1325-4F79-9536-058EDB1887F7}" type="pres">
      <dgm:prSet presAssocID="{3596EEBA-BBD7-46BE-B49F-9BE70E485DCD}" presName="Parent" presStyleLbl="alignNode1" presStyleIdx="7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3821388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73618168-BB8F-4DA0-8DB7-3677E98251D5}" type="pres">
      <dgm:prSet presAssocID="{3596EEBA-BBD7-46BE-B49F-9BE70E485DCD}" presName="Accent" presStyleLbl="parChTrans1D1" presStyleIdx="7" presStyleCnt="10"/>
      <dgm:spPr/>
    </dgm:pt>
    <dgm:pt modelId="{F96D43D3-7C5D-4BA7-AE58-F42170A2ED0F}" type="pres">
      <dgm:prSet presAssocID="{3A2AA373-D143-4937-8F28-7DB165DB839C}" presName="sibTrans" presStyleCnt="0"/>
      <dgm:spPr/>
    </dgm:pt>
    <dgm:pt modelId="{854F3FD8-FABB-49FF-B58E-FF42807EEFCF}" type="pres">
      <dgm:prSet presAssocID="{E41D51A2-EBA6-4687-85AD-1C57E21ECFEB}" presName="composite" presStyleCnt="0"/>
      <dgm:spPr/>
    </dgm:pt>
    <dgm:pt modelId="{872A4DCA-6600-4715-A396-49E6831130A4}" type="pres">
      <dgm:prSet presAssocID="{E41D51A2-EBA6-4687-85AD-1C57E21ECFEB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D4DE6EBE-5781-4116-9C19-C041BFA8ABB6}" type="pres">
      <dgm:prSet presAssocID="{E41D51A2-EBA6-4687-85AD-1C57E21ECFEB}" presName="Parent" presStyleLbl="alignNode1" presStyleIdx="8" presStyleCnt="10" custScaleX="384615">
        <dgm:presLayoutVars>
          <dgm:chMax val="3"/>
          <dgm:chPref val="3"/>
          <dgm:bulletEnabled val="1"/>
        </dgm:presLayoutVars>
      </dgm:prSet>
      <dgm:spPr>
        <a:xfrm>
          <a:off x="-953810" y="4367300"/>
          <a:ext cx="5155736" cy="519915"/>
        </a:xfrm>
        <a:prstGeom prst="round2SameRect">
          <a:avLst>
            <a:gd name="adj1" fmla="val 16670"/>
            <a:gd name="adj2" fmla="val 0"/>
          </a:avLst>
        </a:prstGeom>
      </dgm:spPr>
    </dgm:pt>
    <dgm:pt modelId="{BE175B72-1D98-4328-90FB-1B0C0CE43E41}" type="pres">
      <dgm:prSet presAssocID="{E41D51A2-EBA6-4687-85AD-1C57E21ECFEB}" presName="Accent" presStyleLbl="parChTrans1D1" presStyleIdx="8" presStyleCnt="10"/>
      <dgm:spPr/>
    </dgm:pt>
    <dgm:pt modelId="{82EE4F98-29FB-41D2-8336-349ADA747F7D}" type="pres">
      <dgm:prSet presAssocID="{7ACA7DF5-69B0-4B6D-8AA3-43C9E2961967}" presName="sibTrans" presStyleCnt="0"/>
      <dgm:spPr/>
    </dgm:pt>
    <dgm:pt modelId="{E045056F-B0E4-42E5-9AAF-A9807C1C107C}" type="pres">
      <dgm:prSet presAssocID="{987BA4CF-D7DC-4A48-8FDD-A02DA3849A55}" presName="composite" presStyleCnt="0"/>
      <dgm:spPr/>
    </dgm:pt>
    <dgm:pt modelId="{BDA49707-65F9-4296-A4C4-DDB556832138}" type="pres">
      <dgm:prSet presAssocID="{987BA4CF-D7DC-4A48-8FDD-A02DA3849A55}" presName="FirstChild" presStyleLbl="revTx" presStyleIdx="9" presStyleCnt="10">
        <dgm:presLayoutVars>
          <dgm:chMax val="0"/>
          <dgm:chPref val="0"/>
          <dgm:bulletEnabled val="1"/>
        </dgm:presLayoutVars>
      </dgm:prSet>
      <dgm:spPr/>
    </dgm:pt>
    <dgm:pt modelId="{8BD9FDDE-8F74-47D5-8E0F-7021AF0A9C0C}" type="pres">
      <dgm:prSet presAssocID="{987BA4CF-D7DC-4A48-8FDD-A02DA3849A55}" presName="Parent" presStyleLbl="alignNode1" presStyleIdx="9" presStyleCnt="10" custScaleX="384615">
        <dgm:presLayoutVars>
          <dgm:chMax val="3"/>
          <dgm:chPref val="3"/>
          <dgm:bulletEnabled val="1"/>
        </dgm:presLayoutVars>
      </dgm:prSet>
      <dgm:spPr/>
    </dgm:pt>
    <dgm:pt modelId="{7E8A3378-F6D1-4C98-86ED-6495F37FC8B4}" type="pres">
      <dgm:prSet presAssocID="{987BA4CF-D7DC-4A48-8FDD-A02DA3849A55}" presName="Accent" presStyleLbl="parChTrans1D1" presStyleIdx="9" presStyleCnt="10"/>
      <dgm:spPr/>
    </dgm:pt>
  </dgm:ptLst>
  <dgm:cxnLst>
    <dgm:cxn modelId="{9748FF05-A85D-4572-83A8-8EC25F2A5C2C}" srcId="{5D7D0709-D481-457F-8516-6EAFC6055874}" destId="{070380BF-A906-4264-9DB4-6E15FB63B42D}" srcOrd="1" destOrd="0" parTransId="{E093725A-FB7B-41A8-B0AA-8CD3E03C434F}" sibTransId="{22EB3810-D4BF-4122-B833-D9C72E8B7030}"/>
    <dgm:cxn modelId="{B717D21E-F74B-4735-AA61-A2BDEFB49A28}" srcId="{5D7D0709-D481-457F-8516-6EAFC6055874}" destId="{987BA4CF-D7DC-4A48-8FDD-A02DA3849A55}" srcOrd="9" destOrd="0" parTransId="{830C5E2B-6DE8-40F1-9758-84080A835096}" sibTransId="{758AF92A-6DD1-4983-8AF4-8ADB47AF7675}"/>
    <dgm:cxn modelId="{42D89C2D-7C65-4535-AF30-EC1C7D5DC60F}" srcId="{5D7D0709-D481-457F-8516-6EAFC6055874}" destId="{8CCA1F12-0FB5-408C-AEDD-696019BE2437}" srcOrd="6" destOrd="0" parTransId="{FDFCCA5E-CA5C-4CEC-B789-C6AFE9B3B193}" sibTransId="{47507233-682F-4748-93B8-1B9D485F63F8}"/>
    <dgm:cxn modelId="{4BB40130-8E97-4D23-9548-B89DFF95A7F5}" type="presOf" srcId="{0C13FBD1-5A66-444E-9601-E273FFB99F37}" destId="{E84CB1DD-DAEB-4BA8-86CC-6C127AFCB31E}" srcOrd="0" destOrd="0" presId="urn:microsoft.com/office/officeart/2011/layout/TabList"/>
    <dgm:cxn modelId="{D1C8B85B-AA85-4F09-A8AF-F8FD4D80D65F}" type="presOf" srcId="{8CCA1F12-0FB5-408C-AEDD-696019BE2437}" destId="{73D1A943-8F7C-4A31-BBAB-EA943259D4F8}" srcOrd="0" destOrd="0" presId="urn:microsoft.com/office/officeart/2011/layout/TabList"/>
    <dgm:cxn modelId="{B1E8B443-4297-47A2-AD73-D15E7223A28C}" type="presOf" srcId="{E8F4848C-4469-4262-BF1C-DDAC0B49D986}" destId="{40C81AD5-AC2A-420F-9D95-CCB0B67902F7}" srcOrd="0" destOrd="0" presId="urn:microsoft.com/office/officeart/2011/layout/TabList"/>
    <dgm:cxn modelId="{D07F7A49-8E10-490A-9A3D-2D2F38023243}" type="presOf" srcId="{5D7D0709-D481-457F-8516-6EAFC6055874}" destId="{6ECE5102-6859-47A0-98B8-005717358773}" srcOrd="0" destOrd="0" presId="urn:microsoft.com/office/officeart/2011/layout/TabList"/>
    <dgm:cxn modelId="{0563A74F-A555-42A5-9F3F-E563F8AD2539}" type="presOf" srcId="{D0FC5A8B-DFD8-4E12-AC3E-2817F272E60F}" destId="{F194E063-B046-4F75-9DA6-937411571F85}" srcOrd="0" destOrd="0" presId="urn:microsoft.com/office/officeart/2011/layout/TabList"/>
    <dgm:cxn modelId="{EF9D6870-C0BD-43ED-8E71-75219082D203}" type="presOf" srcId="{3596EEBA-BBD7-46BE-B49F-9BE70E485DCD}" destId="{0182AEE2-1325-4F79-9536-058EDB1887F7}" srcOrd="0" destOrd="0" presId="urn:microsoft.com/office/officeart/2011/layout/TabList"/>
    <dgm:cxn modelId="{5BFD097F-41B1-43DF-A7A6-FEAF8EEBDE6D}" srcId="{5D7D0709-D481-457F-8516-6EAFC6055874}" destId="{CF52E176-1FF5-439A-B874-9A0EE8DE1BF2}" srcOrd="2" destOrd="0" parTransId="{DE69B932-6A1D-40A5-A456-C4D294F1876F}" sibTransId="{94CBEEEE-558E-48DF-8C2D-A016ECF9C437}"/>
    <dgm:cxn modelId="{9AAD7D81-B1C4-432F-8F97-5BB9392F782A}" type="presOf" srcId="{E41D51A2-EBA6-4687-85AD-1C57E21ECFEB}" destId="{D4DE6EBE-5781-4116-9C19-C041BFA8ABB6}" srcOrd="0" destOrd="0" presId="urn:microsoft.com/office/officeart/2011/layout/TabList"/>
    <dgm:cxn modelId="{80795298-17FC-4A8A-A8C4-0E7277245B37}" srcId="{5D7D0709-D481-457F-8516-6EAFC6055874}" destId="{E8F4848C-4469-4262-BF1C-DDAC0B49D986}" srcOrd="5" destOrd="0" parTransId="{C60D4FDB-98D2-46D6-9AD9-9D29B85379E4}" sibTransId="{088B2460-0239-49BC-B93A-B69115C0475F}"/>
    <dgm:cxn modelId="{B16752A9-6DD5-4457-B24E-5FB395116415}" type="presOf" srcId="{987BA4CF-D7DC-4A48-8FDD-A02DA3849A55}" destId="{8BD9FDDE-8F74-47D5-8E0F-7021AF0A9C0C}" srcOrd="0" destOrd="0" presId="urn:microsoft.com/office/officeart/2011/layout/TabList"/>
    <dgm:cxn modelId="{42FDDBAF-181D-47E5-A82E-FFF6390196A3}" srcId="{5D7D0709-D481-457F-8516-6EAFC6055874}" destId="{0C13FBD1-5A66-444E-9601-E273FFB99F37}" srcOrd="4" destOrd="0" parTransId="{E6B3CD89-75D4-4436-B976-F5619DDC2AA7}" sibTransId="{0EC0D48C-D610-41B3-B6E8-8A406BFA488E}"/>
    <dgm:cxn modelId="{589A09B8-3E64-4B19-8E39-69BA5FDEF10D}" type="presOf" srcId="{070380BF-A906-4264-9DB4-6E15FB63B42D}" destId="{6FA5B215-2414-40AE-86AD-A0000DD82D3C}" srcOrd="0" destOrd="0" presId="urn:microsoft.com/office/officeart/2011/layout/TabList"/>
    <dgm:cxn modelId="{009F43E4-69B3-433D-A08F-D81B4BE1B6A3}" type="presOf" srcId="{F443AD8F-8FE7-40A0-B32F-401DE47F391A}" destId="{985E164D-F46D-427F-9750-70E81098DC04}" srcOrd="0" destOrd="0" presId="urn:microsoft.com/office/officeart/2011/layout/TabList"/>
    <dgm:cxn modelId="{9DC604E7-E592-4467-B2A2-7EAB388494CF}" srcId="{5D7D0709-D481-457F-8516-6EAFC6055874}" destId="{E41D51A2-EBA6-4687-85AD-1C57E21ECFEB}" srcOrd="8" destOrd="0" parTransId="{3E969883-CE63-4960-8B1D-B916A93D1AB4}" sibTransId="{7ACA7DF5-69B0-4B6D-8AA3-43C9E2961967}"/>
    <dgm:cxn modelId="{106778EB-C743-401E-95CB-D685454C99F0}" srcId="{5D7D0709-D481-457F-8516-6EAFC6055874}" destId="{3596EEBA-BBD7-46BE-B49F-9BE70E485DCD}" srcOrd="7" destOrd="0" parTransId="{5E07E355-1BBE-4523-BCEF-A4009647C987}" sibTransId="{3A2AA373-D143-4937-8F28-7DB165DB839C}"/>
    <dgm:cxn modelId="{81E63AF1-416E-4854-AEA6-43A7809B9C95}" type="presOf" srcId="{CF52E176-1FF5-439A-B874-9A0EE8DE1BF2}" destId="{9E42293C-2A99-40FF-AEA9-8859985E3B46}" srcOrd="0" destOrd="0" presId="urn:microsoft.com/office/officeart/2011/layout/TabList"/>
    <dgm:cxn modelId="{0BD052FC-C704-4931-8FE3-FE77ADD98231}" srcId="{5D7D0709-D481-457F-8516-6EAFC6055874}" destId="{F443AD8F-8FE7-40A0-B32F-401DE47F391A}" srcOrd="0" destOrd="0" parTransId="{F171E56B-BD68-4C3E-91B4-E51AC135BBD4}" sibTransId="{008C2A84-C0E1-4582-B430-540CD2E9F982}"/>
    <dgm:cxn modelId="{1C34A9FF-D7FE-4467-AE6D-E160B3D8F2BE}" srcId="{5D7D0709-D481-457F-8516-6EAFC6055874}" destId="{D0FC5A8B-DFD8-4E12-AC3E-2817F272E60F}" srcOrd="3" destOrd="0" parTransId="{F7299B82-96B7-4EBE-B40A-D27FA61E92A8}" sibTransId="{67519E7F-E41A-47D3-A344-9312314937F9}"/>
    <dgm:cxn modelId="{FA0D025E-EA97-43EE-A140-972294366AE9}" type="presParOf" srcId="{6ECE5102-6859-47A0-98B8-005717358773}" destId="{35FA79E3-33CD-4DDA-A82B-57204497F76E}" srcOrd="0" destOrd="0" presId="urn:microsoft.com/office/officeart/2011/layout/TabList"/>
    <dgm:cxn modelId="{2B8D9B41-3EF9-4C8E-9619-3828477D049C}" type="presParOf" srcId="{35FA79E3-33CD-4DDA-A82B-57204497F76E}" destId="{C80C0860-E66D-4293-80A6-99CF93AE0DE6}" srcOrd="0" destOrd="0" presId="urn:microsoft.com/office/officeart/2011/layout/TabList"/>
    <dgm:cxn modelId="{B11A7464-95E1-402C-9A6F-C9E0FBCE1353}" type="presParOf" srcId="{35FA79E3-33CD-4DDA-A82B-57204497F76E}" destId="{985E164D-F46D-427F-9750-70E81098DC04}" srcOrd="1" destOrd="0" presId="urn:microsoft.com/office/officeart/2011/layout/TabList"/>
    <dgm:cxn modelId="{69902CF6-9C71-4846-82A8-7E36F8975616}" type="presParOf" srcId="{35FA79E3-33CD-4DDA-A82B-57204497F76E}" destId="{1F196902-1AE8-4998-8323-47076C23D108}" srcOrd="2" destOrd="0" presId="urn:microsoft.com/office/officeart/2011/layout/TabList"/>
    <dgm:cxn modelId="{03771D98-8D3F-4B78-88B5-1289DCDFDB99}" type="presParOf" srcId="{6ECE5102-6859-47A0-98B8-005717358773}" destId="{5E1C497C-6D35-4014-8338-1F47E88C44B9}" srcOrd="1" destOrd="0" presId="urn:microsoft.com/office/officeart/2011/layout/TabList"/>
    <dgm:cxn modelId="{79672B86-5576-4AA0-BFA3-ECC0BD1C13DA}" type="presParOf" srcId="{6ECE5102-6859-47A0-98B8-005717358773}" destId="{F12FD993-1591-42F4-8035-C559041320DC}" srcOrd="2" destOrd="0" presId="urn:microsoft.com/office/officeart/2011/layout/TabList"/>
    <dgm:cxn modelId="{CEC889C3-1435-48A3-AF9F-694F1EA0AC26}" type="presParOf" srcId="{F12FD993-1591-42F4-8035-C559041320DC}" destId="{98555A5B-6B82-469A-982B-CF0F7C22F33F}" srcOrd="0" destOrd="0" presId="urn:microsoft.com/office/officeart/2011/layout/TabList"/>
    <dgm:cxn modelId="{05094A37-5368-4160-961C-F45FA0A8012C}" type="presParOf" srcId="{F12FD993-1591-42F4-8035-C559041320DC}" destId="{6FA5B215-2414-40AE-86AD-A0000DD82D3C}" srcOrd="1" destOrd="0" presId="urn:microsoft.com/office/officeart/2011/layout/TabList"/>
    <dgm:cxn modelId="{9EF33DDB-B2AD-4B4E-AA4B-BF041876E540}" type="presParOf" srcId="{F12FD993-1591-42F4-8035-C559041320DC}" destId="{114B8E49-62A7-4F1B-904E-B69B00704E4E}" srcOrd="2" destOrd="0" presId="urn:microsoft.com/office/officeart/2011/layout/TabList"/>
    <dgm:cxn modelId="{67CC60E1-2444-4994-B425-81145D8D772E}" type="presParOf" srcId="{6ECE5102-6859-47A0-98B8-005717358773}" destId="{EB16FA74-4B16-48F6-9F87-9B81BE5FFE21}" srcOrd="3" destOrd="0" presId="urn:microsoft.com/office/officeart/2011/layout/TabList"/>
    <dgm:cxn modelId="{8C3C1A46-DA15-4149-B635-21759A508394}" type="presParOf" srcId="{6ECE5102-6859-47A0-98B8-005717358773}" destId="{37C4BBD0-48CE-4EA2-9FF1-C5D61E9BF12A}" srcOrd="4" destOrd="0" presId="urn:microsoft.com/office/officeart/2011/layout/TabList"/>
    <dgm:cxn modelId="{6E67E0BA-7540-4A02-B881-2F984E554AA5}" type="presParOf" srcId="{37C4BBD0-48CE-4EA2-9FF1-C5D61E9BF12A}" destId="{42B3CE3D-7F59-4EC5-B649-60DF288742C0}" srcOrd="0" destOrd="0" presId="urn:microsoft.com/office/officeart/2011/layout/TabList"/>
    <dgm:cxn modelId="{E52B34D5-D495-4ED6-AF0C-0F867875D22F}" type="presParOf" srcId="{37C4BBD0-48CE-4EA2-9FF1-C5D61E9BF12A}" destId="{9E42293C-2A99-40FF-AEA9-8859985E3B46}" srcOrd="1" destOrd="0" presId="urn:microsoft.com/office/officeart/2011/layout/TabList"/>
    <dgm:cxn modelId="{C33B2997-0184-4D1E-A116-C83D9F986468}" type="presParOf" srcId="{37C4BBD0-48CE-4EA2-9FF1-C5D61E9BF12A}" destId="{09BF588C-AB05-4F98-9591-A2EEBFB21346}" srcOrd="2" destOrd="0" presId="urn:microsoft.com/office/officeart/2011/layout/TabList"/>
    <dgm:cxn modelId="{1451FA55-7E40-4061-B8EF-8C686E1E2ACB}" type="presParOf" srcId="{6ECE5102-6859-47A0-98B8-005717358773}" destId="{D8C03825-B84D-49AB-A245-8C6F5DAA816E}" srcOrd="5" destOrd="0" presId="urn:microsoft.com/office/officeart/2011/layout/TabList"/>
    <dgm:cxn modelId="{10E40483-FBF9-4D60-9B19-BA58B39C0B7F}" type="presParOf" srcId="{6ECE5102-6859-47A0-98B8-005717358773}" destId="{320DDC86-F6B6-4231-99EB-A98806BD1D10}" srcOrd="6" destOrd="0" presId="urn:microsoft.com/office/officeart/2011/layout/TabList"/>
    <dgm:cxn modelId="{1B3E0897-163C-4810-87EC-13D77171A681}" type="presParOf" srcId="{320DDC86-F6B6-4231-99EB-A98806BD1D10}" destId="{B3AE792D-F5FC-433E-95E6-0774CD4FF4BF}" srcOrd="0" destOrd="0" presId="urn:microsoft.com/office/officeart/2011/layout/TabList"/>
    <dgm:cxn modelId="{7C04424E-EAA7-413B-8F4A-A27D0E042B36}" type="presParOf" srcId="{320DDC86-F6B6-4231-99EB-A98806BD1D10}" destId="{F194E063-B046-4F75-9DA6-937411571F85}" srcOrd="1" destOrd="0" presId="urn:microsoft.com/office/officeart/2011/layout/TabList"/>
    <dgm:cxn modelId="{5704F943-DE83-4150-9E33-B169E772AF1D}" type="presParOf" srcId="{320DDC86-F6B6-4231-99EB-A98806BD1D10}" destId="{1CCEF354-B1F9-43B9-A44E-16CD4E623F57}" srcOrd="2" destOrd="0" presId="urn:microsoft.com/office/officeart/2011/layout/TabList"/>
    <dgm:cxn modelId="{11C08254-A13C-48D1-B912-6C3ADACC6171}" type="presParOf" srcId="{6ECE5102-6859-47A0-98B8-005717358773}" destId="{84EE472F-7668-486A-AC96-18AEE8055CA5}" srcOrd="7" destOrd="0" presId="urn:microsoft.com/office/officeart/2011/layout/TabList"/>
    <dgm:cxn modelId="{26E4AC3D-104E-4C93-99A3-A70C8BF7562B}" type="presParOf" srcId="{6ECE5102-6859-47A0-98B8-005717358773}" destId="{4D68EAD4-D465-4666-A92C-43FBB4B77E94}" srcOrd="8" destOrd="0" presId="urn:microsoft.com/office/officeart/2011/layout/TabList"/>
    <dgm:cxn modelId="{F97B2610-88E9-4C00-BEF9-2C7340AD0A67}" type="presParOf" srcId="{4D68EAD4-D465-4666-A92C-43FBB4B77E94}" destId="{3D42DAF6-C6B1-40B2-B9C3-04D814AE8269}" srcOrd="0" destOrd="0" presId="urn:microsoft.com/office/officeart/2011/layout/TabList"/>
    <dgm:cxn modelId="{EA17310B-B9E4-4226-849C-36EE9257AC99}" type="presParOf" srcId="{4D68EAD4-D465-4666-A92C-43FBB4B77E94}" destId="{E84CB1DD-DAEB-4BA8-86CC-6C127AFCB31E}" srcOrd="1" destOrd="0" presId="urn:microsoft.com/office/officeart/2011/layout/TabList"/>
    <dgm:cxn modelId="{F9177E3E-14AA-4347-9063-40C2514203F0}" type="presParOf" srcId="{4D68EAD4-D465-4666-A92C-43FBB4B77E94}" destId="{91F4F945-D60F-4C5F-8A1D-6AC515E40EEC}" srcOrd="2" destOrd="0" presId="urn:microsoft.com/office/officeart/2011/layout/TabList"/>
    <dgm:cxn modelId="{D830D912-41D4-4132-AC32-757B8D1E5C3E}" type="presParOf" srcId="{6ECE5102-6859-47A0-98B8-005717358773}" destId="{013EFC7E-B3B7-4571-9395-43AFDDB7F302}" srcOrd="9" destOrd="0" presId="urn:microsoft.com/office/officeart/2011/layout/TabList"/>
    <dgm:cxn modelId="{638E1D3C-DCED-41C0-A1F4-61322EA2286D}" type="presParOf" srcId="{6ECE5102-6859-47A0-98B8-005717358773}" destId="{15D9D270-4A7D-4AEC-B316-BFC9C92B4F43}" srcOrd="10" destOrd="0" presId="urn:microsoft.com/office/officeart/2011/layout/TabList"/>
    <dgm:cxn modelId="{0AB962CB-AF3D-44A3-B046-11E2B61CE434}" type="presParOf" srcId="{15D9D270-4A7D-4AEC-B316-BFC9C92B4F43}" destId="{F97E367F-ACA7-496D-9C6A-26C9C65B4200}" srcOrd="0" destOrd="0" presId="urn:microsoft.com/office/officeart/2011/layout/TabList"/>
    <dgm:cxn modelId="{D06542B9-0ED6-4C2B-BF8D-A4B37B17B54F}" type="presParOf" srcId="{15D9D270-4A7D-4AEC-B316-BFC9C92B4F43}" destId="{40C81AD5-AC2A-420F-9D95-CCB0B67902F7}" srcOrd="1" destOrd="0" presId="urn:microsoft.com/office/officeart/2011/layout/TabList"/>
    <dgm:cxn modelId="{3F3F50F4-07EB-428D-A6A2-528B79019D7D}" type="presParOf" srcId="{15D9D270-4A7D-4AEC-B316-BFC9C92B4F43}" destId="{E7D598FF-2321-4D71-B09F-49D01F8C2457}" srcOrd="2" destOrd="0" presId="urn:microsoft.com/office/officeart/2011/layout/TabList"/>
    <dgm:cxn modelId="{C910D4F7-56C0-44D9-8F70-59D0205C4708}" type="presParOf" srcId="{6ECE5102-6859-47A0-98B8-005717358773}" destId="{A3543D78-AC7E-4288-AE96-9A651A4D5509}" srcOrd="11" destOrd="0" presId="urn:microsoft.com/office/officeart/2011/layout/TabList"/>
    <dgm:cxn modelId="{96C6AE4A-14E4-4F14-9F1A-BCFC7817DD90}" type="presParOf" srcId="{6ECE5102-6859-47A0-98B8-005717358773}" destId="{FD824D41-F4B1-462F-AB66-6EACC0FD1D15}" srcOrd="12" destOrd="0" presId="urn:microsoft.com/office/officeart/2011/layout/TabList"/>
    <dgm:cxn modelId="{0DDCF070-FF98-4CA2-8F3D-144491AC2511}" type="presParOf" srcId="{FD824D41-F4B1-462F-AB66-6EACC0FD1D15}" destId="{7484D668-7490-4AA5-9A85-28076A84737D}" srcOrd="0" destOrd="0" presId="urn:microsoft.com/office/officeart/2011/layout/TabList"/>
    <dgm:cxn modelId="{BEDDF201-856A-4DA0-AA0E-F63DB36750D6}" type="presParOf" srcId="{FD824D41-F4B1-462F-AB66-6EACC0FD1D15}" destId="{73D1A943-8F7C-4A31-BBAB-EA943259D4F8}" srcOrd="1" destOrd="0" presId="urn:microsoft.com/office/officeart/2011/layout/TabList"/>
    <dgm:cxn modelId="{896096BB-9ADB-484F-95A2-84883CC7D0FD}" type="presParOf" srcId="{FD824D41-F4B1-462F-AB66-6EACC0FD1D15}" destId="{EEEF2698-0E7E-4D5A-AD5C-9405EAC89CFF}" srcOrd="2" destOrd="0" presId="urn:microsoft.com/office/officeart/2011/layout/TabList"/>
    <dgm:cxn modelId="{18147F76-C24A-4A5F-B852-BF8C7A7D5E47}" type="presParOf" srcId="{6ECE5102-6859-47A0-98B8-005717358773}" destId="{40A48E53-7E8D-49DA-9F50-F1F926433328}" srcOrd="13" destOrd="0" presId="urn:microsoft.com/office/officeart/2011/layout/TabList"/>
    <dgm:cxn modelId="{4018B259-B09E-46DA-8F69-5E4C75F34148}" type="presParOf" srcId="{6ECE5102-6859-47A0-98B8-005717358773}" destId="{B12EB2AF-8B41-48E5-BFE8-806F4F810A2E}" srcOrd="14" destOrd="0" presId="urn:microsoft.com/office/officeart/2011/layout/TabList"/>
    <dgm:cxn modelId="{95B604C1-E1C6-4EE7-92F3-8B3A46E3988F}" type="presParOf" srcId="{B12EB2AF-8B41-48E5-BFE8-806F4F810A2E}" destId="{2A5F2A7B-CD53-4C85-BE77-07EB3442C98D}" srcOrd="0" destOrd="0" presId="urn:microsoft.com/office/officeart/2011/layout/TabList"/>
    <dgm:cxn modelId="{E732488C-0B5A-47FC-B4EF-B6487C85A7E9}" type="presParOf" srcId="{B12EB2AF-8B41-48E5-BFE8-806F4F810A2E}" destId="{0182AEE2-1325-4F79-9536-058EDB1887F7}" srcOrd="1" destOrd="0" presId="urn:microsoft.com/office/officeart/2011/layout/TabList"/>
    <dgm:cxn modelId="{8B71F805-C789-42B7-819F-C07EC06A3588}" type="presParOf" srcId="{B12EB2AF-8B41-48E5-BFE8-806F4F810A2E}" destId="{73618168-BB8F-4DA0-8DB7-3677E98251D5}" srcOrd="2" destOrd="0" presId="urn:microsoft.com/office/officeart/2011/layout/TabList"/>
    <dgm:cxn modelId="{B687DFA5-5541-4C8C-BF18-C3DBF59C8F43}" type="presParOf" srcId="{6ECE5102-6859-47A0-98B8-005717358773}" destId="{F96D43D3-7C5D-4BA7-AE58-F42170A2ED0F}" srcOrd="15" destOrd="0" presId="urn:microsoft.com/office/officeart/2011/layout/TabList"/>
    <dgm:cxn modelId="{2C0B96BE-154E-48EE-9EBE-24F27B0FE08E}" type="presParOf" srcId="{6ECE5102-6859-47A0-98B8-005717358773}" destId="{854F3FD8-FABB-49FF-B58E-FF42807EEFCF}" srcOrd="16" destOrd="0" presId="urn:microsoft.com/office/officeart/2011/layout/TabList"/>
    <dgm:cxn modelId="{D1B30C79-5772-49F9-997E-E93F7B76AE6C}" type="presParOf" srcId="{854F3FD8-FABB-49FF-B58E-FF42807EEFCF}" destId="{872A4DCA-6600-4715-A396-49E6831130A4}" srcOrd="0" destOrd="0" presId="urn:microsoft.com/office/officeart/2011/layout/TabList"/>
    <dgm:cxn modelId="{2E087EE1-4B78-4E94-A891-FBFB82B84FC1}" type="presParOf" srcId="{854F3FD8-FABB-49FF-B58E-FF42807EEFCF}" destId="{D4DE6EBE-5781-4116-9C19-C041BFA8ABB6}" srcOrd="1" destOrd="0" presId="urn:microsoft.com/office/officeart/2011/layout/TabList"/>
    <dgm:cxn modelId="{592A7A12-79E1-4059-B488-DD8FDDA0A511}" type="presParOf" srcId="{854F3FD8-FABB-49FF-B58E-FF42807EEFCF}" destId="{BE175B72-1D98-4328-90FB-1B0C0CE43E41}" srcOrd="2" destOrd="0" presId="urn:microsoft.com/office/officeart/2011/layout/TabList"/>
    <dgm:cxn modelId="{CB7F926E-381C-41F5-985B-E05405421219}" type="presParOf" srcId="{6ECE5102-6859-47A0-98B8-005717358773}" destId="{82EE4F98-29FB-41D2-8336-349ADA747F7D}" srcOrd="17" destOrd="0" presId="urn:microsoft.com/office/officeart/2011/layout/TabList"/>
    <dgm:cxn modelId="{2B7C8481-17BC-42C9-89DA-1287D72B52C4}" type="presParOf" srcId="{6ECE5102-6859-47A0-98B8-005717358773}" destId="{E045056F-B0E4-42E5-9AAF-A9807C1C107C}" srcOrd="18" destOrd="0" presId="urn:microsoft.com/office/officeart/2011/layout/TabList"/>
    <dgm:cxn modelId="{9FFFE6D4-7BB5-4E77-8E4E-BDE886BA92C9}" type="presParOf" srcId="{E045056F-B0E4-42E5-9AAF-A9807C1C107C}" destId="{BDA49707-65F9-4296-A4C4-DDB556832138}" srcOrd="0" destOrd="0" presId="urn:microsoft.com/office/officeart/2011/layout/TabList"/>
    <dgm:cxn modelId="{E1279E39-BF16-429B-AB63-6B33CB4E889B}" type="presParOf" srcId="{E045056F-B0E4-42E5-9AAF-A9807C1C107C}" destId="{8BD9FDDE-8F74-47D5-8E0F-7021AF0A9C0C}" srcOrd="1" destOrd="0" presId="urn:microsoft.com/office/officeart/2011/layout/TabList"/>
    <dgm:cxn modelId="{918EE083-4335-4A96-9DAF-E6385EAD71D6}" type="presParOf" srcId="{E045056F-B0E4-42E5-9AAF-A9807C1C107C}" destId="{7E8A3378-F6D1-4C98-86ED-6495F37FC8B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C1030-E87E-4749-957A-C0F98A8FF252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D789860-269C-49C8-A98C-798BF632B520}">
      <dgm:prSet phldrT="[Text]"/>
      <dgm:spPr/>
      <dgm:t>
        <a:bodyPr/>
        <a:lstStyle/>
        <a:p>
          <a:r>
            <a:rPr lang="en-US" dirty="0"/>
            <a:t>This is all you! Your Resources!</a:t>
          </a:r>
        </a:p>
      </dgm:t>
    </dgm:pt>
    <dgm:pt modelId="{4FB769FE-D6CA-484E-B38A-47BA02FE1FE7}" type="parTrans" cxnId="{0C7F9D0B-F161-4F16-A653-DAFB9A526304}">
      <dgm:prSet/>
      <dgm:spPr/>
      <dgm:t>
        <a:bodyPr/>
        <a:lstStyle/>
        <a:p>
          <a:endParaRPr lang="en-US"/>
        </a:p>
      </dgm:t>
    </dgm:pt>
    <dgm:pt modelId="{D1661724-8F68-4107-A9BE-115710D5E643}" type="sibTrans" cxnId="{0C7F9D0B-F161-4F16-A653-DAFB9A526304}">
      <dgm:prSet/>
      <dgm:spPr/>
      <dgm:t>
        <a:bodyPr/>
        <a:lstStyle/>
        <a:p>
          <a:endParaRPr lang="en-US"/>
        </a:p>
      </dgm:t>
    </dgm:pt>
    <dgm:pt modelId="{5275EA1F-6199-44D3-B816-25137B805956}">
      <dgm:prSet phldrT="[Text]"/>
      <dgm:spPr/>
      <dgm:t>
        <a:bodyPr/>
        <a:lstStyle/>
        <a:p>
          <a:r>
            <a:rPr lang="en-US" dirty="0"/>
            <a:t>If starting now is your goal you can work side jobs while establishing your business. This will allow you support yourself and your business.</a:t>
          </a:r>
        </a:p>
      </dgm:t>
    </dgm:pt>
    <dgm:pt modelId="{966A5A6D-D2F7-4036-890B-87A02018646B}" type="parTrans" cxnId="{0361EE10-6D37-48DD-9E8C-4617C22B8DB0}">
      <dgm:prSet/>
      <dgm:spPr/>
      <dgm:t>
        <a:bodyPr/>
        <a:lstStyle/>
        <a:p>
          <a:endParaRPr lang="en-US"/>
        </a:p>
      </dgm:t>
    </dgm:pt>
    <dgm:pt modelId="{624AB0E5-ED38-4AA5-A8E2-C6492A347FDD}" type="sibTrans" cxnId="{0361EE10-6D37-48DD-9E8C-4617C22B8DB0}">
      <dgm:prSet/>
      <dgm:spPr/>
      <dgm:t>
        <a:bodyPr/>
        <a:lstStyle/>
        <a:p>
          <a:endParaRPr lang="en-US"/>
        </a:p>
      </dgm:t>
    </dgm:pt>
    <dgm:pt modelId="{A2809A08-C069-4677-B87A-3B525A946CD8}">
      <dgm:prSet phldrT="[Text]"/>
      <dgm:spPr/>
      <dgm:t>
        <a:bodyPr/>
        <a:lstStyle/>
        <a:p>
          <a:r>
            <a:rPr lang="en-US" dirty="0"/>
            <a:t>If you can wait, create a plan, prepare and execute. Waiting helps and gives you time to flush out the logistics.</a:t>
          </a:r>
        </a:p>
      </dgm:t>
    </dgm:pt>
    <dgm:pt modelId="{B44B6EBD-A271-4414-9BDC-C91CF03B6432}" type="parTrans" cxnId="{3366E050-72FB-4D65-A1F9-F2576572A919}">
      <dgm:prSet/>
      <dgm:spPr/>
      <dgm:t>
        <a:bodyPr/>
        <a:lstStyle/>
        <a:p>
          <a:endParaRPr lang="en-US"/>
        </a:p>
      </dgm:t>
    </dgm:pt>
    <dgm:pt modelId="{AA3350C5-D00C-4164-96ED-064EAD440227}" type="sibTrans" cxnId="{3366E050-72FB-4D65-A1F9-F2576572A919}">
      <dgm:prSet/>
      <dgm:spPr/>
      <dgm:t>
        <a:bodyPr/>
        <a:lstStyle/>
        <a:p>
          <a:endParaRPr lang="en-US"/>
        </a:p>
      </dgm:t>
    </dgm:pt>
    <dgm:pt modelId="{78E22B55-132B-46D9-B7AC-C36F092CF8DE}">
      <dgm:prSet phldrT="[Text]"/>
      <dgm:spPr/>
      <dgm:t>
        <a:bodyPr/>
        <a:lstStyle/>
        <a:p>
          <a:r>
            <a:rPr lang="en-US" dirty="0"/>
            <a:t>In the meantime keep bills and expenses low so you only worry about the basics</a:t>
          </a:r>
        </a:p>
      </dgm:t>
    </dgm:pt>
    <dgm:pt modelId="{1915DCA5-542A-493F-84F1-30D7579B2EE7}" type="parTrans" cxnId="{75C2775A-5976-4519-BC52-A7BF6A862975}">
      <dgm:prSet/>
      <dgm:spPr/>
      <dgm:t>
        <a:bodyPr/>
        <a:lstStyle/>
        <a:p>
          <a:endParaRPr lang="en-US"/>
        </a:p>
      </dgm:t>
    </dgm:pt>
    <dgm:pt modelId="{ABDFE2A4-3C6D-4060-9AA7-2BA90D3351DC}" type="sibTrans" cxnId="{75C2775A-5976-4519-BC52-A7BF6A862975}">
      <dgm:prSet/>
      <dgm:spPr/>
      <dgm:t>
        <a:bodyPr/>
        <a:lstStyle/>
        <a:p>
          <a:endParaRPr lang="en-US"/>
        </a:p>
      </dgm:t>
    </dgm:pt>
    <dgm:pt modelId="{F4377A7D-7579-4DD8-B8FE-0FD37F8E2C03}" type="pres">
      <dgm:prSet presAssocID="{3F2C1030-E87E-4749-957A-C0F98A8FF25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F908399-C324-4F13-8C14-1139657C76D0}" type="pres">
      <dgm:prSet presAssocID="{CD789860-269C-49C8-A98C-798BF632B520}" presName="root" presStyleCnt="0">
        <dgm:presLayoutVars>
          <dgm:chMax/>
          <dgm:chPref val="4"/>
        </dgm:presLayoutVars>
      </dgm:prSet>
      <dgm:spPr/>
    </dgm:pt>
    <dgm:pt modelId="{A3BE7C44-1608-46E5-A8D6-DF329C39EE9B}" type="pres">
      <dgm:prSet presAssocID="{CD789860-269C-49C8-A98C-798BF632B520}" presName="rootComposite" presStyleCnt="0">
        <dgm:presLayoutVars/>
      </dgm:prSet>
      <dgm:spPr/>
    </dgm:pt>
    <dgm:pt modelId="{FF9D067D-B7AF-4ED9-AF3A-E5BBAA3216A0}" type="pres">
      <dgm:prSet presAssocID="{CD789860-269C-49C8-A98C-798BF632B520}" presName="rootText" presStyleLbl="node0" presStyleIdx="0" presStyleCnt="1">
        <dgm:presLayoutVars>
          <dgm:chMax/>
          <dgm:chPref val="4"/>
        </dgm:presLayoutVars>
      </dgm:prSet>
      <dgm:spPr/>
    </dgm:pt>
    <dgm:pt modelId="{E7E42FAB-3823-48D4-9EA6-F358A1A96B31}" type="pres">
      <dgm:prSet presAssocID="{CD789860-269C-49C8-A98C-798BF632B520}" presName="childShape" presStyleCnt="0">
        <dgm:presLayoutVars>
          <dgm:chMax val="0"/>
          <dgm:chPref val="0"/>
        </dgm:presLayoutVars>
      </dgm:prSet>
      <dgm:spPr/>
    </dgm:pt>
    <dgm:pt modelId="{08861EBF-C51F-4469-8140-7F9218725683}" type="pres">
      <dgm:prSet presAssocID="{5275EA1F-6199-44D3-B816-25137B805956}" presName="childComposite" presStyleCnt="0">
        <dgm:presLayoutVars>
          <dgm:chMax val="0"/>
          <dgm:chPref val="0"/>
        </dgm:presLayoutVars>
      </dgm:prSet>
      <dgm:spPr/>
    </dgm:pt>
    <dgm:pt modelId="{5A63AC69-86BF-4013-A10D-1A7CA96CF664}" type="pres">
      <dgm:prSet presAssocID="{5275EA1F-6199-44D3-B816-25137B805956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693FFDE-F78F-4E38-A78E-6720CB4324AC}" type="pres">
      <dgm:prSet presAssocID="{5275EA1F-6199-44D3-B816-25137B80595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389F3DEE-6A29-45A9-98EE-0C915360F5EB}" type="pres">
      <dgm:prSet presAssocID="{A2809A08-C069-4677-B87A-3B525A946CD8}" presName="childComposite" presStyleCnt="0">
        <dgm:presLayoutVars>
          <dgm:chMax val="0"/>
          <dgm:chPref val="0"/>
        </dgm:presLayoutVars>
      </dgm:prSet>
      <dgm:spPr/>
    </dgm:pt>
    <dgm:pt modelId="{3A3AC385-5601-4BAC-83D5-2236100DA38F}" type="pres">
      <dgm:prSet presAssocID="{A2809A08-C069-4677-B87A-3B525A946CD8}" presName="Image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E68DAFC6-B025-46D2-B709-48CAB442BDDB}" type="pres">
      <dgm:prSet presAssocID="{A2809A08-C069-4677-B87A-3B525A946CD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CE11EB47-B715-4062-8F0E-321EDBFBBD97}" type="pres">
      <dgm:prSet presAssocID="{78E22B55-132B-46D9-B7AC-C36F092CF8DE}" presName="childComposite" presStyleCnt="0">
        <dgm:presLayoutVars>
          <dgm:chMax val="0"/>
          <dgm:chPref val="0"/>
        </dgm:presLayoutVars>
      </dgm:prSet>
      <dgm:spPr/>
    </dgm:pt>
    <dgm:pt modelId="{83DD9407-AFD1-48BE-AE11-57AA92790F7C}" type="pres">
      <dgm:prSet presAssocID="{78E22B55-132B-46D9-B7AC-C36F092CF8DE}" presName="Image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g"/>
        </a:ext>
      </dgm:extLst>
    </dgm:pt>
    <dgm:pt modelId="{6322E970-8C25-4589-950C-FB6A68671075}" type="pres">
      <dgm:prSet presAssocID="{78E22B55-132B-46D9-B7AC-C36F092CF8D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C7F9D0B-F161-4F16-A653-DAFB9A526304}" srcId="{3F2C1030-E87E-4749-957A-C0F98A8FF252}" destId="{CD789860-269C-49C8-A98C-798BF632B520}" srcOrd="0" destOrd="0" parTransId="{4FB769FE-D6CA-484E-B38A-47BA02FE1FE7}" sibTransId="{D1661724-8F68-4107-A9BE-115710D5E643}"/>
    <dgm:cxn modelId="{0361EE10-6D37-48DD-9E8C-4617C22B8DB0}" srcId="{CD789860-269C-49C8-A98C-798BF632B520}" destId="{5275EA1F-6199-44D3-B816-25137B805956}" srcOrd="0" destOrd="0" parTransId="{966A5A6D-D2F7-4036-890B-87A02018646B}" sibTransId="{624AB0E5-ED38-4AA5-A8E2-C6492A347FDD}"/>
    <dgm:cxn modelId="{50DBCF62-EB5C-4C54-8590-8488FF28E159}" type="presOf" srcId="{A2809A08-C069-4677-B87A-3B525A946CD8}" destId="{E68DAFC6-B025-46D2-B709-48CAB442BDDB}" srcOrd="0" destOrd="0" presId="urn:microsoft.com/office/officeart/2008/layout/PictureAccentList"/>
    <dgm:cxn modelId="{6B4E3268-5310-41BF-BB0A-AAD866D48846}" type="presOf" srcId="{5275EA1F-6199-44D3-B816-25137B805956}" destId="{1693FFDE-F78F-4E38-A78E-6720CB4324AC}" srcOrd="0" destOrd="0" presId="urn:microsoft.com/office/officeart/2008/layout/PictureAccentList"/>
    <dgm:cxn modelId="{3366E050-72FB-4D65-A1F9-F2576572A919}" srcId="{CD789860-269C-49C8-A98C-798BF632B520}" destId="{A2809A08-C069-4677-B87A-3B525A946CD8}" srcOrd="1" destOrd="0" parTransId="{B44B6EBD-A271-4414-9BDC-C91CF03B6432}" sibTransId="{AA3350C5-D00C-4164-96ED-064EAD440227}"/>
    <dgm:cxn modelId="{75C2775A-5976-4519-BC52-A7BF6A862975}" srcId="{CD789860-269C-49C8-A98C-798BF632B520}" destId="{78E22B55-132B-46D9-B7AC-C36F092CF8DE}" srcOrd="2" destOrd="0" parTransId="{1915DCA5-542A-493F-84F1-30D7579B2EE7}" sibTransId="{ABDFE2A4-3C6D-4060-9AA7-2BA90D3351DC}"/>
    <dgm:cxn modelId="{52F15A7E-85E7-4245-B79B-55C02466CC73}" type="presOf" srcId="{3F2C1030-E87E-4749-957A-C0F98A8FF252}" destId="{F4377A7D-7579-4DD8-B8FE-0FD37F8E2C03}" srcOrd="0" destOrd="0" presId="urn:microsoft.com/office/officeart/2008/layout/PictureAccentList"/>
    <dgm:cxn modelId="{6B3C3798-3E88-42F3-A42E-84030A4EC7F9}" type="presOf" srcId="{CD789860-269C-49C8-A98C-798BF632B520}" destId="{FF9D067D-B7AF-4ED9-AF3A-E5BBAA3216A0}" srcOrd="0" destOrd="0" presId="urn:microsoft.com/office/officeart/2008/layout/PictureAccentList"/>
    <dgm:cxn modelId="{07E658B2-AF87-4FF9-83CB-FF3C4BB6F84C}" type="presOf" srcId="{78E22B55-132B-46D9-B7AC-C36F092CF8DE}" destId="{6322E970-8C25-4589-950C-FB6A68671075}" srcOrd="0" destOrd="0" presId="urn:microsoft.com/office/officeart/2008/layout/PictureAccentList"/>
    <dgm:cxn modelId="{D4C78860-0CE5-4585-BE88-9253E2E3FEDD}" type="presParOf" srcId="{F4377A7D-7579-4DD8-B8FE-0FD37F8E2C03}" destId="{7F908399-C324-4F13-8C14-1139657C76D0}" srcOrd="0" destOrd="0" presId="urn:microsoft.com/office/officeart/2008/layout/PictureAccentList"/>
    <dgm:cxn modelId="{DDA204E9-0E14-41DD-99C4-8115F1E7E8F0}" type="presParOf" srcId="{7F908399-C324-4F13-8C14-1139657C76D0}" destId="{A3BE7C44-1608-46E5-A8D6-DF329C39EE9B}" srcOrd="0" destOrd="0" presId="urn:microsoft.com/office/officeart/2008/layout/PictureAccentList"/>
    <dgm:cxn modelId="{4BDE1EC7-DCE5-4A2B-AC34-F2B54B258350}" type="presParOf" srcId="{A3BE7C44-1608-46E5-A8D6-DF329C39EE9B}" destId="{FF9D067D-B7AF-4ED9-AF3A-E5BBAA3216A0}" srcOrd="0" destOrd="0" presId="urn:microsoft.com/office/officeart/2008/layout/PictureAccentList"/>
    <dgm:cxn modelId="{44E4B4A9-A373-4549-8BBE-B2B275009A44}" type="presParOf" srcId="{7F908399-C324-4F13-8C14-1139657C76D0}" destId="{E7E42FAB-3823-48D4-9EA6-F358A1A96B31}" srcOrd="1" destOrd="0" presId="urn:microsoft.com/office/officeart/2008/layout/PictureAccentList"/>
    <dgm:cxn modelId="{90A36945-ECC8-4437-8406-00520DC1864E}" type="presParOf" srcId="{E7E42FAB-3823-48D4-9EA6-F358A1A96B31}" destId="{08861EBF-C51F-4469-8140-7F9218725683}" srcOrd="0" destOrd="0" presId="urn:microsoft.com/office/officeart/2008/layout/PictureAccentList"/>
    <dgm:cxn modelId="{CFB9D17F-CC11-4DEA-8C5D-E886A54CDA55}" type="presParOf" srcId="{08861EBF-C51F-4469-8140-7F9218725683}" destId="{5A63AC69-86BF-4013-A10D-1A7CA96CF664}" srcOrd="0" destOrd="0" presId="urn:microsoft.com/office/officeart/2008/layout/PictureAccentList"/>
    <dgm:cxn modelId="{579501FC-7713-4812-9CE9-A5A607D87615}" type="presParOf" srcId="{08861EBF-C51F-4469-8140-7F9218725683}" destId="{1693FFDE-F78F-4E38-A78E-6720CB4324AC}" srcOrd="1" destOrd="0" presId="urn:microsoft.com/office/officeart/2008/layout/PictureAccentList"/>
    <dgm:cxn modelId="{F3EE2F6B-1098-4C38-9852-7EC66A9EFD7F}" type="presParOf" srcId="{E7E42FAB-3823-48D4-9EA6-F358A1A96B31}" destId="{389F3DEE-6A29-45A9-98EE-0C915360F5EB}" srcOrd="1" destOrd="0" presId="urn:microsoft.com/office/officeart/2008/layout/PictureAccentList"/>
    <dgm:cxn modelId="{38EA3014-CAD7-4D74-8B46-46D3A9D035CE}" type="presParOf" srcId="{389F3DEE-6A29-45A9-98EE-0C915360F5EB}" destId="{3A3AC385-5601-4BAC-83D5-2236100DA38F}" srcOrd="0" destOrd="0" presId="urn:microsoft.com/office/officeart/2008/layout/PictureAccentList"/>
    <dgm:cxn modelId="{3DB2ECC7-0F04-489D-A582-B658452154BE}" type="presParOf" srcId="{389F3DEE-6A29-45A9-98EE-0C915360F5EB}" destId="{E68DAFC6-B025-46D2-B709-48CAB442BDDB}" srcOrd="1" destOrd="0" presId="urn:microsoft.com/office/officeart/2008/layout/PictureAccentList"/>
    <dgm:cxn modelId="{DFB84800-F92E-4CA5-AB42-7695B975D5B7}" type="presParOf" srcId="{E7E42FAB-3823-48D4-9EA6-F358A1A96B31}" destId="{CE11EB47-B715-4062-8F0E-321EDBFBBD97}" srcOrd="2" destOrd="0" presId="urn:microsoft.com/office/officeart/2008/layout/PictureAccentList"/>
    <dgm:cxn modelId="{609435A5-B355-4C01-BB0B-D3548BEC484B}" type="presParOf" srcId="{CE11EB47-B715-4062-8F0E-321EDBFBBD97}" destId="{83DD9407-AFD1-48BE-AE11-57AA92790F7C}" srcOrd="0" destOrd="0" presId="urn:microsoft.com/office/officeart/2008/layout/PictureAccentList"/>
    <dgm:cxn modelId="{B07C3547-494E-4885-8F03-CCD73327D8C1}" type="presParOf" srcId="{CE11EB47-B715-4062-8F0E-321EDBFBBD97}" destId="{6322E970-8C25-4589-950C-FB6A6867107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73C10E-C4EE-4B13-9D5A-DFCB2E72C5DA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2C04FA5-1F97-4A71-A7BD-43B121ECEDB0}">
      <dgm:prSet phldrT="[Text]"/>
      <dgm:spPr/>
      <dgm:t>
        <a:bodyPr/>
        <a:lstStyle/>
        <a:p>
          <a:r>
            <a:rPr lang="en-US" dirty="0"/>
            <a:t>If you can, just ask!!</a:t>
          </a:r>
        </a:p>
      </dgm:t>
    </dgm:pt>
    <dgm:pt modelId="{A335898E-E587-41DC-9327-4C17E426BA66}" type="parTrans" cxnId="{74441F33-6CFD-4FE5-BE51-FE297421D22B}">
      <dgm:prSet/>
      <dgm:spPr/>
      <dgm:t>
        <a:bodyPr/>
        <a:lstStyle/>
        <a:p>
          <a:endParaRPr lang="en-US"/>
        </a:p>
      </dgm:t>
    </dgm:pt>
    <dgm:pt modelId="{E81DD1B0-A7EC-477D-9DBE-8CAE29A95918}" type="sibTrans" cxnId="{74441F33-6CFD-4FE5-BE51-FE297421D22B}">
      <dgm:prSet/>
      <dgm:spPr/>
      <dgm:t>
        <a:bodyPr/>
        <a:lstStyle/>
        <a:p>
          <a:endParaRPr lang="en-US"/>
        </a:p>
      </dgm:t>
    </dgm:pt>
    <dgm:pt modelId="{02060E4C-4A0B-4313-A7A9-182F04151DF4}">
      <dgm:prSet phldrT="[Text]"/>
      <dgm:spPr/>
      <dgm:t>
        <a:bodyPr/>
        <a:lstStyle/>
        <a:p>
          <a:r>
            <a:rPr lang="en-US" dirty="0"/>
            <a:t>Benefits of family and friends is that they believe in you and want you to succeed</a:t>
          </a:r>
        </a:p>
      </dgm:t>
    </dgm:pt>
    <dgm:pt modelId="{926C330E-C777-4BB2-B365-4C45BBBC3B1A}" type="parTrans" cxnId="{26BF776A-D14F-4630-AD19-B2A262BD0898}">
      <dgm:prSet/>
      <dgm:spPr/>
      <dgm:t>
        <a:bodyPr/>
        <a:lstStyle/>
        <a:p>
          <a:endParaRPr lang="en-US"/>
        </a:p>
      </dgm:t>
    </dgm:pt>
    <dgm:pt modelId="{6738AC93-5F79-428D-A724-33F51E88107C}" type="sibTrans" cxnId="{26BF776A-D14F-4630-AD19-B2A262BD0898}">
      <dgm:prSet/>
      <dgm:spPr/>
      <dgm:t>
        <a:bodyPr/>
        <a:lstStyle/>
        <a:p>
          <a:endParaRPr lang="en-US"/>
        </a:p>
      </dgm:t>
    </dgm:pt>
    <dgm:pt modelId="{6EF564A6-C922-43D4-99E1-DFC4ABC88A41}">
      <dgm:prSet phldrT="[Text]"/>
      <dgm:spPr/>
      <dgm:t>
        <a:bodyPr/>
        <a:lstStyle/>
        <a:p>
          <a:r>
            <a:rPr lang="en-US" dirty="0"/>
            <a:t>It could also mean lower interest rates or none. No or low equity request</a:t>
          </a:r>
        </a:p>
      </dgm:t>
    </dgm:pt>
    <dgm:pt modelId="{E3402898-5785-4E5D-BDCC-4CF7BD58D07A}" type="parTrans" cxnId="{58428722-2EAC-4997-9E4F-C809B516D975}">
      <dgm:prSet/>
      <dgm:spPr/>
      <dgm:t>
        <a:bodyPr/>
        <a:lstStyle/>
        <a:p>
          <a:endParaRPr lang="en-US"/>
        </a:p>
      </dgm:t>
    </dgm:pt>
    <dgm:pt modelId="{F0C0B62A-7B81-45E2-A27E-2B7C2937BF5E}" type="sibTrans" cxnId="{58428722-2EAC-4997-9E4F-C809B516D975}">
      <dgm:prSet/>
      <dgm:spPr/>
      <dgm:t>
        <a:bodyPr/>
        <a:lstStyle/>
        <a:p>
          <a:endParaRPr lang="en-US"/>
        </a:p>
      </dgm:t>
    </dgm:pt>
    <dgm:pt modelId="{145214EB-9241-4419-BBEE-360790B1B196}" type="pres">
      <dgm:prSet presAssocID="{DE73C10E-C4EE-4B13-9D5A-DFCB2E72C5D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38C84E2-A54C-4D42-B770-691D3324A178}" type="pres">
      <dgm:prSet presAssocID="{92C04FA5-1F97-4A71-A7BD-43B121ECEDB0}" presName="root" presStyleCnt="0">
        <dgm:presLayoutVars>
          <dgm:chMax/>
          <dgm:chPref val="4"/>
        </dgm:presLayoutVars>
      </dgm:prSet>
      <dgm:spPr/>
    </dgm:pt>
    <dgm:pt modelId="{1E74BAB3-E624-4AC5-B653-77028E632BD4}" type="pres">
      <dgm:prSet presAssocID="{92C04FA5-1F97-4A71-A7BD-43B121ECEDB0}" presName="rootComposite" presStyleCnt="0">
        <dgm:presLayoutVars/>
      </dgm:prSet>
      <dgm:spPr/>
    </dgm:pt>
    <dgm:pt modelId="{03444663-B6FF-4D5B-99A3-32068E1A90CC}" type="pres">
      <dgm:prSet presAssocID="{92C04FA5-1F97-4A71-A7BD-43B121ECEDB0}" presName="rootText" presStyleLbl="node0" presStyleIdx="0" presStyleCnt="1">
        <dgm:presLayoutVars>
          <dgm:chMax/>
          <dgm:chPref val="4"/>
        </dgm:presLayoutVars>
      </dgm:prSet>
      <dgm:spPr/>
    </dgm:pt>
    <dgm:pt modelId="{D856D145-C3B7-442C-9A74-054A95A78568}" type="pres">
      <dgm:prSet presAssocID="{92C04FA5-1F97-4A71-A7BD-43B121ECEDB0}" presName="childShape" presStyleCnt="0">
        <dgm:presLayoutVars>
          <dgm:chMax val="0"/>
          <dgm:chPref val="0"/>
        </dgm:presLayoutVars>
      </dgm:prSet>
      <dgm:spPr/>
    </dgm:pt>
    <dgm:pt modelId="{81E394E5-B09F-4DF0-AC3A-90E2544C9D06}" type="pres">
      <dgm:prSet presAssocID="{02060E4C-4A0B-4313-A7A9-182F04151DF4}" presName="childComposite" presStyleCnt="0">
        <dgm:presLayoutVars>
          <dgm:chMax val="0"/>
          <dgm:chPref val="0"/>
        </dgm:presLayoutVars>
      </dgm:prSet>
      <dgm:spPr/>
    </dgm:pt>
    <dgm:pt modelId="{E9212F5D-2EE6-4F16-A4AE-ADAEF46DFD3A}" type="pres">
      <dgm:prSet presAssocID="{02060E4C-4A0B-4313-A7A9-182F04151DF4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D91E587E-F2CF-454D-81C0-46F5B2BB23AC}" type="pres">
      <dgm:prSet presAssocID="{02060E4C-4A0B-4313-A7A9-182F04151DF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ACA5BAFE-07D4-49B9-8BC8-3C4D2F94BF69}" type="pres">
      <dgm:prSet presAssocID="{6EF564A6-C922-43D4-99E1-DFC4ABC88A41}" presName="childComposite" presStyleCnt="0">
        <dgm:presLayoutVars>
          <dgm:chMax val="0"/>
          <dgm:chPref val="0"/>
        </dgm:presLayoutVars>
      </dgm:prSet>
      <dgm:spPr/>
    </dgm:pt>
    <dgm:pt modelId="{BD4AECAE-A5AC-4976-98F6-C23DFF083331}" type="pres">
      <dgm:prSet presAssocID="{6EF564A6-C922-43D4-99E1-DFC4ABC88A41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E1490EAD-3AD4-4C9D-919C-C28F3660BD7C}" type="pres">
      <dgm:prSet presAssocID="{6EF564A6-C922-43D4-99E1-DFC4ABC88A4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8428722-2EAC-4997-9E4F-C809B516D975}" srcId="{92C04FA5-1F97-4A71-A7BD-43B121ECEDB0}" destId="{6EF564A6-C922-43D4-99E1-DFC4ABC88A41}" srcOrd="1" destOrd="0" parTransId="{E3402898-5785-4E5D-BDCC-4CF7BD58D07A}" sibTransId="{F0C0B62A-7B81-45E2-A27E-2B7C2937BF5E}"/>
    <dgm:cxn modelId="{74441F33-6CFD-4FE5-BE51-FE297421D22B}" srcId="{DE73C10E-C4EE-4B13-9D5A-DFCB2E72C5DA}" destId="{92C04FA5-1F97-4A71-A7BD-43B121ECEDB0}" srcOrd="0" destOrd="0" parTransId="{A335898E-E587-41DC-9327-4C17E426BA66}" sibTransId="{E81DD1B0-A7EC-477D-9DBE-8CAE29A95918}"/>
    <dgm:cxn modelId="{A2EAF948-2BF0-420F-B118-C23D8C26AED9}" type="presOf" srcId="{DE73C10E-C4EE-4B13-9D5A-DFCB2E72C5DA}" destId="{145214EB-9241-4419-BBEE-360790B1B196}" srcOrd="0" destOrd="0" presId="urn:microsoft.com/office/officeart/2008/layout/PictureAccentList"/>
    <dgm:cxn modelId="{26BF776A-D14F-4630-AD19-B2A262BD0898}" srcId="{92C04FA5-1F97-4A71-A7BD-43B121ECEDB0}" destId="{02060E4C-4A0B-4313-A7A9-182F04151DF4}" srcOrd="0" destOrd="0" parTransId="{926C330E-C777-4BB2-B365-4C45BBBC3B1A}" sibTransId="{6738AC93-5F79-428D-A724-33F51E88107C}"/>
    <dgm:cxn modelId="{5832119A-CAE4-4A1F-B69F-7595A9B642D6}" type="presOf" srcId="{6EF564A6-C922-43D4-99E1-DFC4ABC88A41}" destId="{E1490EAD-3AD4-4C9D-919C-C28F3660BD7C}" srcOrd="0" destOrd="0" presId="urn:microsoft.com/office/officeart/2008/layout/PictureAccentList"/>
    <dgm:cxn modelId="{F3778FA6-6E95-4FC6-9CF6-86B412761442}" type="presOf" srcId="{92C04FA5-1F97-4A71-A7BD-43B121ECEDB0}" destId="{03444663-B6FF-4D5B-99A3-32068E1A90CC}" srcOrd="0" destOrd="0" presId="urn:microsoft.com/office/officeart/2008/layout/PictureAccentList"/>
    <dgm:cxn modelId="{468265E8-D563-465B-B43B-C2AD80CDF099}" type="presOf" srcId="{02060E4C-4A0B-4313-A7A9-182F04151DF4}" destId="{D91E587E-F2CF-454D-81C0-46F5B2BB23AC}" srcOrd="0" destOrd="0" presId="urn:microsoft.com/office/officeart/2008/layout/PictureAccentList"/>
    <dgm:cxn modelId="{41506679-A08C-4D0B-A9A7-14C2FCEE9D45}" type="presParOf" srcId="{145214EB-9241-4419-BBEE-360790B1B196}" destId="{838C84E2-A54C-4D42-B770-691D3324A178}" srcOrd="0" destOrd="0" presId="urn:microsoft.com/office/officeart/2008/layout/PictureAccentList"/>
    <dgm:cxn modelId="{03868B4D-BB17-43F0-8781-0191A3CAE46F}" type="presParOf" srcId="{838C84E2-A54C-4D42-B770-691D3324A178}" destId="{1E74BAB3-E624-4AC5-B653-77028E632BD4}" srcOrd="0" destOrd="0" presId="urn:microsoft.com/office/officeart/2008/layout/PictureAccentList"/>
    <dgm:cxn modelId="{7622E862-8FDD-4FA4-A9CE-CC2AA42057DB}" type="presParOf" srcId="{1E74BAB3-E624-4AC5-B653-77028E632BD4}" destId="{03444663-B6FF-4D5B-99A3-32068E1A90CC}" srcOrd="0" destOrd="0" presId="urn:microsoft.com/office/officeart/2008/layout/PictureAccentList"/>
    <dgm:cxn modelId="{B3C5C622-A37F-45C6-9F3E-FE5C8E0E6C1B}" type="presParOf" srcId="{838C84E2-A54C-4D42-B770-691D3324A178}" destId="{D856D145-C3B7-442C-9A74-054A95A78568}" srcOrd="1" destOrd="0" presId="urn:microsoft.com/office/officeart/2008/layout/PictureAccentList"/>
    <dgm:cxn modelId="{74483700-3A06-425F-87C7-8F460303682E}" type="presParOf" srcId="{D856D145-C3B7-442C-9A74-054A95A78568}" destId="{81E394E5-B09F-4DF0-AC3A-90E2544C9D06}" srcOrd="0" destOrd="0" presId="urn:microsoft.com/office/officeart/2008/layout/PictureAccentList"/>
    <dgm:cxn modelId="{6B795D02-79E1-472D-9253-CBB1CEA31326}" type="presParOf" srcId="{81E394E5-B09F-4DF0-AC3A-90E2544C9D06}" destId="{E9212F5D-2EE6-4F16-A4AE-ADAEF46DFD3A}" srcOrd="0" destOrd="0" presId="urn:microsoft.com/office/officeart/2008/layout/PictureAccentList"/>
    <dgm:cxn modelId="{3617858E-4573-42EF-B8B3-2977EE00C19D}" type="presParOf" srcId="{81E394E5-B09F-4DF0-AC3A-90E2544C9D06}" destId="{D91E587E-F2CF-454D-81C0-46F5B2BB23AC}" srcOrd="1" destOrd="0" presId="urn:microsoft.com/office/officeart/2008/layout/PictureAccentList"/>
    <dgm:cxn modelId="{2D2FE543-44E1-4BC9-A38D-6B897FE5EC25}" type="presParOf" srcId="{D856D145-C3B7-442C-9A74-054A95A78568}" destId="{ACA5BAFE-07D4-49B9-8BC8-3C4D2F94BF69}" srcOrd="1" destOrd="0" presId="urn:microsoft.com/office/officeart/2008/layout/PictureAccentList"/>
    <dgm:cxn modelId="{41B52647-DF10-415E-B8C0-74009041CA77}" type="presParOf" srcId="{ACA5BAFE-07D4-49B9-8BC8-3C4D2F94BF69}" destId="{BD4AECAE-A5AC-4976-98F6-C23DFF083331}" srcOrd="0" destOrd="0" presId="urn:microsoft.com/office/officeart/2008/layout/PictureAccentList"/>
    <dgm:cxn modelId="{9A3F2011-E639-4FA2-821F-A49E065060B8}" type="presParOf" srcId="{ACA5BAFE-07D4-49B9-8BC8-3C4D2F94BF69}" destId="{E1490EAD-3AD4-4C9D-919C-C28F3660BD7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AB6FA2-3EF8-4316-B92D-12376C000AC3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2BEFDBD-2E2D-4EF6-AA37-170C5FAEBD00}">
      <dgm:prSet phldrT="[Text]"/>
      <dgm:spPr/>
      <dgm:t>
        <a:bodyPr/>
        <a:lstStyle/>
        <a:p>
          <a:r>
            <a:rPr lang="en-US" dirty="0"/>
            <a:t>Go Global with it!!</a:t>
          </a:r>
        </a:p>
      </dgm:t>
    </dgm:pt>
    <dgm:pt modelId="{EE4967E0-E4C0-4832-B97F-18D04E6D129E}" type="parTrans" cxnId="{D16668A2-C7F9-4706-A98C-A275A382B928}">
      <dgm:prSet/>
      <dgm:spPr/>
      <dgm:t>
        <a:bodyPr/>
        <a:lstStyle/>
        <a:p>
          <a:endParaRPr lang="en-US"/>
        </a:p>
      </dgm:t>
    </dgm:pt>
    <dgm:pt modelId="{80790A5F-718E-4C4B-94CC-A4499F11AE98}" type="sibTrans" cxnId="{D16668A2-C7F9-4706-A98C-A275A382B928}">
      <dgm:prSet/>
      <dgm:spPr/>
      <dgm:t>
        <a:bodyPr/>
        <a:lstStyle/>
        <a:p>
          <a:endParaRPr lang="en-US"/>
        </a:p>
      </dgm:t>
    </dgm:pt>
    <dgm:pt modelId="{22B0BBE2-C4B5-4401-BCC2-C64A3227145F}">
      <dgm:prSet phldrT="[Text]"/>
      <dgm:spPr/>
      <dgm:t>
        <a:bodyPr/>
        <a:lstStyle/>
        <a:p>
          <a:r>
            <a:rPr lang="en-US" dirty="0"/>
            <a:t>This is where you ask online for funding from people around the word</a:t>
          </a:r>
        </a:p>
      </dgm:t>
    </dgm:pt>
    <dgm:pt modelId="{19D4E216-8275-4F15-84A2-DA3CFA51E670}" type="parTrans" cxnId="{89231CE7-AE45-4B25-8A0C-B9116B4DA1B9}">
      <dgm:prSet/>
      <dgm:spPr/>
      <dgm:t>
        <a:bodyPr/>
        <a:lstStyle/>
        <a:p>
          <a:endParaRPr lang="en-US"/>
        </a:p>
      </dgm:t>
    </dgm:pt>
    <dgm:pt modelId="{1E55DAE2-EDDF-4597-A10F-F80CD3558E28}" type="sibTrans" cxnId="{89231CE7-AE45-4B25-8A0C-B9116B4DA1B9}">
      <dgm:prSet/>
      <dgm:spPr/>
      <dgm:t>
        <a:bodyPr/>
        <a:lstStyle/>
        <a:p>
          <a:endParaRPr lang="en-US"/>
        </a:p>
      </dgm:t>
    </dgm:pt>
    <dgm:pt modelId="{438E6CE9-D92A-4926-8B06-712A6406FDCD}">
      <dgm:prSet phldrT="[Text]"/>
      <dgm:spPr/>
      <dgm:t>
        <a:bodyPr/>
        <a:lstStyle/>
        <a:p>
          <a:r>
            <a:rPr lang="en-US" dirty="0"/>
            <a:t>It’s not as easy as you think, learn from successful fundraisers before launching</a:t>
          </a:r>
        </a:p>
      </dgm:t>
    </dgm:pt>
    <dgm:pt modelId="{9943CCA2-D163-4EA4-B640-65FC0931987E}" type="parTrans" cxnId="{43454B32-AB4A-4697-9971-F3855C7B2771}">
      <dgm:prSet/>
      <dgm:spPr/>
      <dgm:t>
        <a:bodyPr/>
        <a:lstStyle/>
        <a:p>
          <a:endParaRPr lang="en-US"/>
        </a:p>
      </dgm:t>
    </dgm:pt>
    <dgm:pt modelId="{CDC783C6-F549-431B-8AAF-D22CA749D3CD}" type="sibTrans" cxnId="{43454B32-AB4A-4697-9971-F3855C7B2771}">
      <dgm:prSet/>
      <dgm:spPr/>
      <dgm:t>
        <a:bodyPr/>
        <a:lstStyle/>
        <a:p>
          <a:endParaRPr lang="en-US"/>
        </a:p>
      </dgm:t>
    </dgm:pt>
    <dgm:pt modelId="{C7CF9E1B-443A-4258-9EF2-1F4676C06949}" type="pres">
      <dgm:prSet presAssocID="{2CAB6FA2-3EF8-4316-B92D-12376C000A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D45D2CF-643C-4F97-85C1-17CC7DD2A18E}" type="pres">
      <dgm:prSet presAssocID="{32BEFDBD-2E2D-4EF6-AA37-170C5FAEBD00}" presName="root" presStyleCnt="0">
        <dgm:presLayoutVars>
          <dgm:chMax/>
          <dgm:chPref val="4"/>
        </dgm:presLayoutVars>
      </dgm:prSet>
      <dgm:spPr/>
    </dgm:pt>
    <dgm:pt modelId="{F6DD001F-751D-4042-92E7-52F542D0C1EB}" type="pres">
      <dgm:prSet presAssocID="{32BEFDBD-2E2D-4EF6-AA37-170C5FAEBD00}" presName="rootComposite" presStyleCnt="0">
        <dgm:presLayoutVars/>
      </dgm:prSet>
      <dgm:spPr/>
    </dgm:pt>
    <dgm:pt modelId="{AB895BC9-44E6-40A8-B941-EAC7BB64ED34}" type="pres">
      <dgm:prSet presAssocID="{32BEFDBD-2E2D-4EF6-AA37-170C5FAEBD00}" presName="rootText" presStyleLbl="node0" presStyleIdx="0" presStyleCnt="1">
        <dgm:presLayoutVars>
          <dgm:chMax/>
          <dgm:chPref val="4"/>
        </dgm:presLayoutVars>
      </dgm:prSet>
      <dgm:spPr/>
    </dgm:pt>
    <dgm:pt modelId="{AC1D691F-6BDA-450B-AE3F-917E8F94A8C7}" type="pres">
      <dgm:prSet presAssocID="{32BEFDBD-2E2D-4EF6-AA37-170C5FAEBD00}" presName="childShape" presStyleCnt="0">
        <dgm:presLayoutVars>
          <dgm:chMax val="0"/>
          <dgm:chPref val="0"/>
        </dgm:presLayoutVars>
      </dgm:prSet>
      <dgm:spPr/>
    </dgm:pt>
    <dgm:pt modelId="{9A7BDBDC-D2F2-4719-B81A-0F391F60071B}" type="pres">
      <dgm:prSet presAssocID="{22B0BBE2-C4B5-4401-BCC2-C64A3227145F}" presName="childComposite" presStyleCnt="0">
        <dgm:presLayoutVars>
          <dgm:chMax val="0"/>
          <dgm:chPref val="0"/>
        </dgm:presLayoutVars>
      </dgm:prSet>
      <dgm:spPr/>
    </dgm:pt>
    <dgm:pt modelId="{8277944A-4075-4FA2-964F-789ED1E16B8F}" type="pres">
      <dgm:prSet presAssocID="{22B0BBE2-C4B5-4401-BCC2-C64A3227145F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6176D6DC-96E7-4480-80B2-2C5E91B37DD2}" type="pres">
      <dgm:prSet presAssocID="{22B0BBE2-C4B5-4401-BCC2-C64A3227145F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7E410CFB-9EA5-408C-9888-14F2081CA71D}" type="pres">
      <dgm:prSet presAssocID="{438E6CE9-D92A-4926-8B06-712A6406FDCD}" presName="childComposite" presStyleCnt="0">
        <dgm:presLayoutVars>
          <dgm:chMax val="0"/>
          <dgm:chPref val="0"/>
        </dgm:presLayoutVars>
      </dgm:prSet>
      <dgm:spPr/>
    </dgm:pt>
    <dgm:pt modelId="{2E107BA2-0977-4A69-99F1-C63DDCD89BEE}" type="pres">
      <dgm:prSet presAssocID="{438E6CE9-D92A-4926-8B06-712A6406FDCD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D86D911-0B81-4DD4-BE3D-0C0A3BAE2711}" type="pres">
      <dgm:prSet presAssocID="{438E6CE9-D92A-4926-8B06-712A6406FDCD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15C9D22-6F95-4E9E-BA2A-1C6E91E5E7BD}" type="presOf" srcId="{2CAB6FA2-3EF8-4316-B92D-12376C000AC3}" destId="{C7CF9E1B-443A-4258-9EF2-1F4676C06949}" srcOrd="0" destOrd="0" presId="urn:microsoft.com/office/officeart/2008/layout/PictureAccentList"/>
    <dgm:cxn modelId="{43454B32-AB4A-4697-9971-F3855C7B2771}" srcId="{32BEFDBD-2E2D-4EF6-AA37-170C5FAEBD00}" destId="{438E6CE9-D92A-4926-8B06-712A6406FDCD}" srcOrd="1" destOrd="0" parTransId="{9943CCA2-D163-4EA4-B640-65FC0931987E}" sibTransId="{CDC783C6-F549-431B-8AAF-D22CA749D3CD}"/>
    <dgm:cxn modelId="{A647256A-FB7C-42AE-AC3B-A8819ADCE54B}" type="presOf" srcId="{438E6CE9-D92A-4926-8B06-712A6406FDCD}" destId="{FD86D911-0B81-4DD4-BE3D-0C0A3BAE2711}" srcOrd="0" destOrd="0" presId="urn:microsoft.com/office/officeart/2008/layout/PictureAccentList"/>
    <dgm:cxn modelId="{D16668A2-C7F9-4706-A98C-A275A382B928}" srcId="{2CAB6FA2-3EF8-4316-B92D-12376C000AC3}" destId="{32BEFDBD-2E2D-4EF6-AA37-170C5FAEBD00}" srcOrd="0" destOrd="0" parTransId="{EE4967E0-E4C0-4832-B97F-18D04E6D129E}" sibTransId="{80790A5F-718E-4C4B-94CC-A4499F11AE98}"/>
    <dgm:cxn modelId="{5BCD5FBD-D147-484B-9174-FEFFDBFDA1AA}" type="presOf" srcId="{22B0BBE2-C4B5-4401-BCC2-C64A3227145F}" destId="{6176D6DC-96E7-4480-80B2-2C5E91B37DD2}" srcOrd="0" destOrd="0" presId="urn:microsoft.com/office/officeart/2008/layout/PictureAccentList"/>
    <dgm:cxn modelId="{89231CE7-AE45-4B25-8A0C-B9116B4DA1B9}" srcId="{32BEFDBD-2E2D-4EF6-AA37-170C5FAEBD00}" destId="{22B0BBE2-C4B5-4401-BCC2-C64A3227145F}" srcOrd="0" destOrd="0" parTransId="{19D4E216-8275-4F15-84A2-DA3CFA51E670}" sibTransId="{1E55DAE2-EDDF-4597-A10F-F80CD3558E28}"/>
    <dgm:cxn modelId="{9E4E54F6-BAAC-4B8D-8079-9560577548A1}" type="presOf" srcId="{32BEFDBD-2E2D-4EF6-AA37-170C5FAEBD00}" destId="{AB895BC9-44E6-40A8-B941-EAC7BB64ED34}" srcOrd="0" destOrd="0" presId="urn:microsoft.com/office/officeart/2008/layout/PictureAccentList"/>
    <dgm:cxn modelId="{119D4718-88F1-4F23-90F2-C2BF7AEA5D71}" type="presParOf" srcId="{C7CF9E1B-443A-4258-9EF2-1F4676C06949}" destId="{3D45D2CF-643C-4F97-85C1-17CC7DD2A18E}" srcOrd="0" destOrd="0" presId="urn:microsoft.com/office/officeart/2008/layout/PictureAccentList"/>
    <dgm:cxn modelId="{924A1073-57C5-4E02-9369-979EBD2DF7AE}" type="presParOf" srcId="{3D45D2CF-643C-4F97-85C1-17CC7DD2A18E}" destId="{F6DD001F-751D-4042-92E7-52F542D0C1EB}" srcOrd="0" destOrd="0" presId="urn:microsoft.com/office/officeart/2008/layout/PictureAccentList"/>
    <dgm:cxn modelId="{D6762F04-C6A9-4A68-BECC-4CAC938ADC8F}" type="presParOf" srcId="{F6DD001F-751D-4042-92E7-52F542D0C1EB}" destId="{AB895BC9-44E6-40A8-B941-EAC7BB64ED34}" srcOrd="0" destOrd="0" presId="urn:microsoft.com/office/officeart/2008/layout/PictureAccentList"/>
    <dgm:cxn modelId="{F30DD334-FD93-40DB-BA03-95A8B2265357}" type="presParOf" srcId="{3D45D2CF-643C-4F97-85C1-17CC7DD2A18E}" destId="{AC1D691F-6BDA-450B-AE3F-917E8F94A8C7}" srcOrd="1" destOrd="0" presId="urn:microsoft.com/office/officeart/2008/layout/PictureAccentList"/>
    <dgm:cxn modelId="{94A28961-3BC8-4DA0-8E75-138885D563C0}" type="presParOf" srcId="{AC1D691F-6BDA-450B-AE3F-917E8F94A8C7}" destId="{9A7BDBDC-D2F2-4719-B81A-0F391F60071B}" srcOrd="0" destOrd="0" presId="urn:microsoft.com/office/officeart/2008/layout/PictureAccentList"/>
    <dgm:cxn modelId="{EB0566FD-5B50-4CCF-B33B-7E5F94D42192}" type="presParOf" srcId="{9A7BDBDC-D2F2-4719-B81A-0F391F60071B}" destId="{8277944A-4075-4FA2-964F-789ED1E16B8F}" srcOrd="0" destOrd="0" presId="urn:microsoft.com/office/officeart/2008/layout/PictureAccentList"/>
    <dgm:cxn modelId="{CED66FF4-9D12-4762-BA43-634F8C324CFC}" type="presParOf" srcId="{9A7BDBDC-D2F2-4719-B81A-0F391F60071B}" destId="{6176D6DC-96E7-4480-80B2-2C5E91B37DD2}" srcOrd="1" destOrd="0" presId="urn:microsoft.com/office/officeart/2008/layout/PictureAccentList"/>
    <dgm:cxn modelId="{78B31330-CF29-4988-9788-6E5526770AD7}" type="presParOf" srcId="{AC1D691F-6BDA-450B-AE3F-917E8F94A8C7}" destId="{7E410CFB-9EA5-408C-9888-14F2081CA71D}" srcOrd="1" destOrd="0" presId="urn:microsoft.com/office/officeart/2008/layout/PictureAccentList"/>
    <dgm:cxn modelId="{9BD35031-5CC0-42C8-BCC3-27809AE59CBD}" type="presParOf" srcId="{7E410CFB-9EA5-408C-9888-14F2081CA71D}" destId="{2E107BA2-0977-4A69-99F1-C63DDCD89BEE}" srcOrd="0" destOrd="0" presId="urn:microsoft.com/office/officeart/2008/layout/PictureAccentList"/>
    <dgm:cxn modelId="{2F629B93-8C2A-4241-BD39-9FFB2EB3EB37}" type="presParOf" srcId="{7E410CFB-9EA5-408C-9888-14F2081CA71D}" destId="{FD86D911-0B81-4DD4-BE3D-0C0A3BAE271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5698D1-9FDA-483B-8754-757712E335FD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F02E577-4368-4B85-B1AC-4F4662F02DA2}">
      <dgm:prSet phldrT="[Text]"/>
      <dgm:spPr/>
      <dgm:t>
        <a:bodyPr/>
        <a:lstStyle/>
        <a:p>
          <a:r>
            <a:rPr lang="en-US" dirty="0"/>
            <a:t>Maybe, just maybe!!</a:t>
          </a:r>
        </a:p>
      </dgm:t>
    </dgm:pt>
    <dgm:pt modelId="{917CA5D4-9D86-4C33-ACA3-0E27B85CE6C4}" type="parTrans" cxnId="{B49ECB2C-C9BE-47DD-9A5E-6E2470B48CA8}">
      <dgm:prSet/>
      <dgm:spPr/>
      <dgm:t>
        <a:bodyPr/>
        <a:lstStyle/>
        <a:p>
          <a:endParaRPr lang="en-US"/>
        </a:p>
      </dgm:t>
    </dgm:pt>
    <dgm:pt modelId="{BC759955-8787-4C1E-9E27-00827CF62A16}" type="sibTrans" cxnId="{B49ECB2C-C9BE-47DD-9A5E-6E2470B48CA8}">
      <dgm:prSet/>
      <dgm:spPr/>
      <dgm:t>
        <a:bodyPr/>
        <a:lstStyle/>
        <a:p>
          <a:endParaRPr lang="en-US"/>
        </a:p>
      </dgm:t>
    </dgm:pt>
    <dgm:pt modelId="{A98137C1-F825-4F1B-B83A-BDAE3107F6CB}">
      <dgm:prSet phldrT="[Text]"/>
      <dgm:spPr/>
      <dgm:t>
        <a:bodyPr/>
        <a:lstStyle/>
        <a:p>
          <a:r>
            <a:rPr lang="en-US" dirty="0"/>
            <a:t>Usually available for nonprofits and charities. It can come with very strict guidelines that have to be followed.</a:t>
          </a:r>
        </a:p>
      </dgm:t>
    </dgm:pt>
    <dgm:pt modelId="{501A6A5B-38B6-4952-8785-1189FA44C58D}" type="parTrans" cxnId="{841DA14D-0869-4682-BE37-AFA8EC815E0E}">
      <dgm:prSet/>
      <dgm:spPr/>
      <dgm:t>
        <a:bodyPr/>
        <a:lstStyle/>
        <a:p>
          <a:endParaRPr lang="en-US"/>
        </a:p>
      </dgm:t>
    </dgm:pt>
    <dgm:pt modelId="{88D842B6-3450-4C6F-B5C7-72BD3591362B}" type="sibTrans" cxnId="{841DA14D-0869-4682-BE37-AFA8EC815E0E}">
      <dgm:prSet/>
      <dgm:spPr/>
      <dgm:t>
        <a:bodyPr/>
        <a:lstStyle/>
        <a:p>
          <a:endParaRPr lang="en-US"/>
        </a:p>
      </dgm:t>
    </dgm:pt>
    <dgm:pt modelId="{CF46B149-754D-4682-9714-98BD0C532013}">
      <dgm:prSet phldrT="[Text]"/>
      <dgm:spPr/>
      <dgm:t>
        <a:bodyPr/>
        <a:lstStyle/>
        <a:p>
          <a:r>
            <a:rPr lang="en-US" dirty="0"/>
            <a:t>Special incentives for certain industries such as technology, education, medicine, and social needs. Search for opportunities at grants.gov</a:t>
          </a:r>
        </a:p>
      </dgm:t>
    </dgm:pt>
    <dgm:pt modelId="{00275CE6-0EC6-4E59-8EB5-7D3D33AE8A71}" type="parTrans" cxnId="{43392CAC-0204-4045-919D-E80129D67BD2}">
      <dgm:prSet/>
      <dgm:spPr/>
      <dgm:t>
        <a:bodyPr/>
        <a:lstStyle/>
        <a:p>
          <a:endParaRPr lang="en-US"/>
        </a:p>
      </dgm:t>
    </dgm:pt>
    <dgm:pt modelId="{CC00EBC4-8AA3-4FD6-9246-F6BDCDB59837}" type="sibTrans" cxnId="{43392CAC-0204-4045-919D-E80129D67BD2}">
      <dgm:prSet/>
      <dgm:spPr/>
      <dgm:t>
        <a:bodyPr/>
        <a:lstStyle/>
        <a:p>
          <a:endParaRPr lang="en-US"/>
        </a:p>
      </dgm:t>
    </dgm:pt>
    <dgm:pt modelId="{83A346C4-0F79-4C91-AAF3-3A5FC80DE5FE}" type="pres">
      <dgm:prSet presAssocID="{995698D1-9FDA-483B-8754-757712E335F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A22A56C-C900-4E9C-BAF5-4ED45AFBD71D}" type="pres">
      <dgm:prSet presAssocID="{0F02E577-4368-4B85-B1AC-4F4662F02DA2}" presName="root" presStyleCnt="0">
        <dgm:presLayoutVars>
          <dgm:chMax/>
          <dgm:chPref val="4"/>
        </dgm:presLayoutVars>
      </dgm:prSet>
      <dgm:spPr/>
    </dgm:pt>
    <dgm:pt modelId="{078DC456-7F48-4BA8-B2F9-4931C2C387D8}" type="pres">
      <dgm:prSet presAssocID="{0F02E577-4368-4B85-B1AC-4F4662F02DA2}" presName="rootComposite" presStyleCnt="0">
        <dgm:presLayoutVars/>
      </dgm:prSet>
      <dgm:spPr/>
    </dgm:pt>
    <dgm:pt modelId="{03575A42-5A1D-4EB2-9DD5-A33563411254}" type="pres">
      <dgm:prSet presAssocID="{0F02E577-4368-4B85-B1AC-4F4662F02DA2}" presName="rootText" presStyleLbl="node0" presStyleIdx="0" presStyleCnt="1">
        <dgm:presLayoutVars>
          <dgm:chMax/>
          <dgm:chPref val="4"/>
        </dgm:presLayoutVars>
      </dgm:prSet>
      <dgm:spPr/>
    </dgm:pt>
    <dgm:pt modelId="{9DD5737D-4D0F-48EE-8DE4-208CB64FD84F}" type="pres">
      <dgm:prSet presAssocID="{0F02E577-4368-4B85-B1AC-4F4662F02DA2}" presName="childShape" presStyleCnt="0">
        <dgm:presLayoutVars>
          <dgm:chMax val="0"/>
          <dgm:chPref val="0"/>
        </dgm:presLayoutVars>
      </dgm:prSet>
      <dgm:spPr/>
    </dgm:pt>
    <dgm:pt modelId="{94DF64D1-E9DB-4309-A1E3-37A518B4F3E4}" type="pres">
      <dgm:prSet presAssocID="{A98137C1-F825-4F1B-B83A-BDAE3107F6CB}" presName="childComposite" presStyleCnt="0">
        <dgm:presLayoutVars>
          <dgm:chMax val="0"/>
          <dgm:chPref val="0"/>
        </dgm:presLayoutVars>
      </dgm:prSet>
      <dgm:spPr/>
    </dgm:pt>
    <dgm:pt modelId="{47CDAA97-8F71-49BC-9E5C-5D3A8E025B59}" type="pres">
      <dgm:prSet presAssocID="{A98137C1-F825-4F1B-B83A-BDAE3107F6CB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0A17FEC-5E4D-431F-BA66-9ABD38151C28}" type="pres">
      <dgm:prSet presAssocID="{A98137C1-F825-4F1B-B83A-BDAE3107F6C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59EB619A-6F89-4D37-B43D-0789E953BEC1}" type="pres">
      <dgm:prSet presAssocID="{CF46B149-754D-4682-9714-98BD0C532013}" presName="childComposite" presStyleCnt="0">
        <dgm:presLayoutVars>
          <dgm:chMax val="0"/>
          <dgm:chPref val="0"/>
        </dgm:presLayoutVars>
      </dgm:prSet>
      <dgm:spPr/>
    </dgm:pt>
    <dgm:pt modelId="{5688E339-DE62-4C42-88A8-53566D6CFB77}" type="pres">
      <dgm:prSet presAssocID="{CF46B149-754D-4682-9714-98BD0C532013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AE88DB95-8995-449F-9A64-91587EECD801}" type="pres">
      <dgm:prSet presAssocID="{CF46B149-754D-4682-9714-98BD0C532013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95F8A1E-87D4-4EAC-8D2D-5002823E0193}" type="presOf" srcId="{995698D1-9FDA-483B-8754-757712E335FD}" destId="{83A346C4-0F79-4C91-AAF3-3A5FC80DE5FE}" srcOrd="0" destOrd="0" presId="urn:microsoft.com/office/officeart/2008/layout/PictureAccentList"/>
    <dgm:cxn modelId="{B49ECB2C-C9BE-47DD-9A5E-6E2470B48CA8}" srcId="{995698D1-9FDA-483B-8754-757712E335FD}" destId="{0F02E577-4368-4B85-B1AC-4F4662F02DA2}" srcOrd="0" destOrd="0" parTransId="{917CA5D4-9D86-4C33-ACA3-0E27B85CE6C4}" sibTransId="{BC759955-8787-4C1E-9E27-00827CF62A16}"/>
    <dgm:cxn modelId="{841DA14D-0869-4682-BE37-AFA8EC815E0E}" srcId="{0F02E577-4368-4B85-B1AC-4F4662F02DA2}" destId="{A98137C1-F825-4F1B-B83A-BDAE3107F6CB}" srcOrd="0" destOrd="0" parTransId="{501A6A5B-38B6-4952-8785-1189FA44C58D}" sibTransId="{88D842B6-3450-4C6F-B5C7-72BD3591362B}"/>
    <dgm:cxn modelId="{4EDE8472-AA60-4A41-8FEB-383DB0E59E35}" type="presOf" srcId="{CF46B149-754D-4682-9714-98BD0C532013}" destId="{AE88DB95-8995-449F-9A64-91587EECD801}" srcOrd="0" destOrd="0" presId="urn:microsoft.com/office/officeart/2008/layout/PictureAccentList"/>
    <dgm:cxn modelId="{91FAB553-0412-4183-B8F4-93926244E87F}" type="presOf" srcId="{A98137C1-F825-4F1B-B83A-BDAE3107F6CB}" destId="{00A17FEC-5E4D-431F-BA66-9ABD38151C28}" srcOrd="0" destOrd="0" presId="urn:microsoft.com/office/officeart/2008/layout/PictureAccentList"/>
    <dgm:cxn modelId="{43392CAC-0204-4045-919D-E80129D67BD2}" srcId="{0F02E577-4368-4B85-B1AC-4F4662F02DA2}" destId="{CF46B149-754D-4682-9714-98BD0C532013}" srcOrd="1" destOrd="0" parTransId="{00275CE6-0EC6-4E59-8EB5-7D3D33AE8A71}" sibTransId="{CC00EBC4-8AA3-4FD6-9246-F6BDCDB59837}"/>
    <dgm:cxn modelId="{48FA97EB-D10A-43BD-A43F-ECB486C9E64C}" type="presOf" srcId="{0F02E577-4368-4B85-B1AC-4F4662F02DA2}" destId="{03575A42-5A1D-4EB2-9DD5-A33563411254}" srcOrd="0" destOrd="0" presId="urn:microsoft.com/office/officeart/2008/layout/PictureAccentList"/>
    <dgm:cxn modelId="{01202EAD-B58F-420B-BF1E-61843C3F790C}" type="presParOf" srcId="{83A346C4-0F79-4C91-AAF3-3A5FC80DE5FE}" destId="{1A22A56C-C900-4E9C-BAF5-4ED45AFBD71D}" srcOrd="0" destOrd="0" presId="urn:microsoft.com/office/officeart/2008/layout/PictureAccentList"/>
    <dgm:cxn modelId="{D58ABAFF-2E25-4D84-9C9E-A6237567B871}" type="presParOf" srcId="{1A22A56C-C900-4E9C-BAF5-4ED45AFBD71D}" destId="{078DC456-7F48-4BA8-B2F9-4931C2C387D8}" srcOrd="0" destOrd="0" presId="urn:microsoft.com/office/officeart/2008/layout/PictureAccentList"/>
    <dgm:cxn modelId="{CC52C483-A56F-46E4-9B60-207A04C7FE85}" type="presParOf" srcId="{078DC456-7F48-4BA8-B2F9-4931C2C387D8}" destId="{03575A42-5A1D-4EB2-9DD5-A33563411254}" srcOrd="0" destOrd="0" presId="urn:microsoft.com/office/officeart/2008/layout/PictureAccentList"/>
    <dgm:cxn modelId="{F28FE1EE-9437-4AE5-BB5B-A75FD19B88DF}" type="presParOf" srcId="{1A22A56C-C900-4E9C-BAF5-4ED45AFBD71D}" destId="{9DD5737D-4D0F-48EE-8DE4-208CB64FD84F}" srcOrd="1" destOrd="0" presId="urn:microsoft.com/office/officeart/2008/layout/PictureAccentList"/>
    <dgm:cxn modelId="{D492C3E5-2179-42B4-83C5-D44E80A79F98}" type="presParOf" srcId="{9DD5737D-4D0F-48EE-8DE4-208CB64FD84F}" destId="{94DF64D1-E9DB-4309-A1E3-37A518B4F3E4}" srcOrd="0" destOrd="0" presId="urn:microsoft.com/office/officeart/2008/layout/PictureAccentList"/>
    <dgm:cxn modelId="{F27B18B2-911C-4013-BB6C-09DD0DE97F7C}" type="presParOf" srcId="{94DF64D1-E9DB-4309-A1E3-37A518B4F3E4}" destId="{47CDAA97-8F71-49BC-9E5C-5D3A8E025B59}" srcOrd="0" destOrd="0" presId="urn:microsoft.com/office/officeart/2008/layout/PictureAccentList"/>
    <dgm:cxn modelId="{61B7E7CC-1540-4B0B-A3E8-0B9DC8978736}" type="presParOf" srcId="{94DF64D1-E9DB-4309-A1E3-37A518B4F3E4}" destId="{00A17FEC-5E4D-431F-BA66-9ABD38151C28}" srcOrd="1" destOrd="0" presId="urn:microsoft.com/office/officeart/2008/layout/PictureAccentList"/>
    <dgm:cxn modelId="{4069BFB9-52FC-4AC5-B1B7-867BFF6EB05B}" type="presParOf" srcId="{9DD5737D-4D0F-48EE-8DE4-208CB64FD84F}" destId="{59EB619A-6F89-4D37-B43D-0789E953BEC1}" srcOrd="1" destOrd="0" presId="urn:microsoft.com/office/officeart/2008/layout/PictureAccentList"/>
    <dgm:cxn modelId="{273922DB-510E-4C99-8D32-58B4C707586C}" type="presParOf" srcId="{59EB619A-6F89-4D37-B43D-0789E953BEC1}" destId="{5688E339-DE62-4C42-88A8-53566D6CFB77}" srcOrd="0" destOrd="0" presId="urn:microsoft.com/office/officeart/2008/layout/PictureAccentList"/>
    <dgm:cxn modelId="{DC910494-F9C4-438B-AF08-5A574C6ECB04}" type="presParOf" srcId="{59EB619A-6F89-4D37-B43D-0789E953BEC1}" destId="{AE88DB95-8995-449F-9A64-91587EECD80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68A7B5-E99D-46B2-AFD0-19587EA247BA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7456395-9768-4A2A-953E-66F070FF2901}">
      <dgm:prSet phldrT="[Text]"/>
      <dgm:spPr/>
      <dgm:t>
        <a:bodyPr/>
        <a:lstStyle/>
        <a:p>
          <a:r>
            <a:rPr lang="en-US" dirty="0"/>
            <a:t>Help is on the way!!</a:t>
          </a:r>
        </a:p>
      </dgm:t>
    </dgm:pt>
    <dgm:pt modelId="{907CCB6C-EEEE-4B3F-8538-55ECC48B877E}" type="parTrans" cxnId="{C3E1E078-41C7-4687-B32C-9A5152C8A229}">
      <dgm:prSet/>
      <dgm:spPr/>
      <dgm:t>
        <a:bodyPr/>
        <a:lstStyle/>
        <a:p>
          <a:endParaRPr lang="en-US"/>
        </a:p>
      </dgm:t>
    </dgm:pt>
    <dgm:pt modelId="{622EE544-5D8E-4985-82D6-43455BEBB590}" type="sibTrans" cxnId="{C3E1E078-41C7-4687-B32C-9A5152C8A229}">
      <dgm:prSet/>
      <dgm:spPr/>
      <dgm:t>
        <a:bodyPr/>
        <a:lstStyle/>
        <a:p>
          <a:endParaRPr lang="en-US"/>
        </a:p>
      </dgm:t>
    </dgm:pt>
    <dgm:pt modelId="{21186D7C-A383-49E8-95D4-11E78B3D587E}">
      <dgm:prSet phldrT="[Text]"/>
      <dgm:spPr/>
      <dgm:t>
        <a:bodyPr/>
        <a:lstStyle/>
        <a:p>
          <a:r>
            <a:rPr lang="en-US" dirty="0"/>
            <a:t>Usually 2 to 4 months long. Some are very competitive to get into. There are free ones as well as low cost available. There are local and global opportunities. </a:t>
          </a:r>
        </a:p>
      </dgm:t>
    </dgm:pt>
    <dgm:pt modelId="{668C816E-85A4-4289-A4C9-B9B41DD6BF04}" type="parTrans" cxnId="{19B0ADE8-9C7E-4A50-AF1B-B3372517E479}">
      <dgm:prSet/>
      <dgm:spPr/>
      <dgm:t>
        <a:bodyPr/>
        <a:lstStyle/>
        <a:p>
          <a:endParaRPr lang="en-US"/>
        </a:p>
      </dgm:t>
    </dgm:pt>
    <dgm:pt modelId="{E6AD3D44-898E-4D31-BC61-9637F69414EB}" type="sibTrans" cxnId="{19B0ADE8-9C7E-4A50-AF1B-B3372517E479}">
      <dgm:prSet/>
      <dgm:spPr/>
      <dgm:t>
        <a:bodyPr/>
        <a:lstStyle/>
        <a:p>
          <a:endParaRPr lang="en-US"/>
        </a:p>
      </dgm:t>
    </dgm:pt>
    <dgm:pt modelId="{E9FB1DFC-29CB-4BC3-B7D2-74C318040B35}">
      <dgm:prSet phldrT="[Text]"/>
      <dgm:spPr/>
      <dgm:t>
        <a:bodyPr/>
        <a:lstStyle/>
        <a:p>
          <a:r>
            <a:rPr lang="en-US" dirty="0"/>
            <a:t>Opportunities for mentorship, office space, resources and connections</a:t>
          </a:r>
        </a:p>
      </dgm:t>
    </dgm:pt>
    <dgm:pt modelId="{59120A9C-C81A-405A-B636-7EC0B9042F6E}" type="parTrans" cxnId="{B6E34CD7-9927-4457-8DD6-93A285CCBA1D}">
      <dgm:prSet/>
      <dgm:spPr/>
      <dgm:t>
        <a:bodyPr/>
        <a:lstStyle/>
        <a:p>
          <a:endParaRPr lang="en-US"/>
        </a:p>
      </dgm:t>
    </dgm:pt>
    <dgm:pt modelId="{21CAF174-9909-4534-92BF-1615A9CF3AC0}" type="sibTrans" cxnId="{B6E34CD7-9927-4457-8DD6-93A285CCBA1D}">
      <dgm:prSet/>
      <dgm:spPr/>
      <dgm:t>
        <a:bodyPr/>
        <a:lstStyle/>
        <a:p>
          <a:endParaRPr lang="en-US"/>
        </a:p>
      </dgm:t>
    </dgm:pt>
    <dgm:pt modelId="{58882A73-011D-4690-9EAC-B98DA2A00332}" type="pres">
      <dgm:prSet presAssocID="{7868A7B5-E99D-46B2-AFD0-19587EA247B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F864B72-2BC3-444E-ABC7-805415BE37F1}" type="pres">
      <dgm:prSet presAssocID="{47456395-9768-4A2A-953E-66F070FF2901}" presName="root" presStyleCnt="0">
        <dgm:presLayoutVars>
          <dgm:chMax/>
          <dgm:chPref val="4"/>
        </dgm:presLayoutVars>
      </dgm:prSet>
      <dgm:spPr/>
    </dgm:pt>
    <dgm:pt modelId="{B4D0D7FA-E155-41ED-A870-641C777A76C8}" type="pres">
      <dgm:prSet presAssocID="{47456395-9768-4A2A-953E-66F070FF2901}" presName="rootComposite" presStyleCnt="0">
        <dgm:presLayoutVars/>
      </dgm:prSet>
      <dgm:spPr/>
    </dgm:pt>
    <dgm:pt modelId="{D18499E4-6FF8-428C-B957-58DF2B25331A}" type="pres">
      <dgm:prSet presAssocID="{47456395-9768-4A2A-953E-66F070FF2901}" presName="rootText" presStyleLbl="node0" presStyleIdx="0" presStyleCnt="1">
        <dgm:presLayoutVars>
          <dgm:chMax/>
          <dgm:chPref val="4"/>
        </dgm:presLayoutVars>
      </dgm:prSet>
      <dgm:spPr/>
    </dgm:pt>
    <dgm:pt modelId="{A052F495-6AB3-4F8A-8452-1A781B8E08EC}" type="pres">
      <dgm:prSet presAssocID="{47456395-9768-4A2A-953E-66F070FF2901}" presName="childShape" presStyleCnt="0">
        <dgm:presLayoutVars>
          <dgm:chMax val="0"/>
          <dgm:chPref val="0"/>
        </dgm:presLayoutVars>
      </dgm:prSet>
      <dgm:spPr/>
    </dgm:pt>
    <dgm:pt modelId="{3DFFAE95-EB56-44B0-ADBE-78FCD9399BEB}" type="pres">
      <dgm:prSet presAssocID="{21186D7C-A383-49E8-95D4-11E78B3D587E}" presName="childComposite" presStyleCnt="0">
        <dgm:presLayoutVars>
          <dgm:chMax val="0"/>
          <dgm:chPref val="0"/>
        </dgm:presLayoutVars>
      </dgm:prSet>
      <dgm:spPr/>
    </dgm:pt>
    <dgm:pt modelId="{9123D494-4327-46C5-9167-1C48C43BE55D}" type="pres">
      <dgm:prSet presAssocID="{21186D7C-A383-49E8-95D4-11E78B3D587E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3C1F5D9-6500-4F2E-B666-F820759F6422}" type="pres">
      <dgm:prSet presAssocID="{21186D7C-A383-49E8-95D4-11E78B3D587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D1F6A0A1-6263-4F9D-9603-685816F34A45}" type="pres">
      <dgm:prSet presAssocID="{E9FB1DFC-29CB-4BC3-B7D2-74C318040B35}" presName="childComposite" presStyleCnt="0">
        <dgm:presLayoutVars>
          <dgm:chMax val="0"/>
          <dgm:chPref val="0"/>
        </dgm:presLayoutVars>
      </dgm:prSet>
      <dgm:spPr/>
    </dgm:pt>
    <dgm:pt modelId="{63163A1B-F8EB-435C-B6DA-6F5DE36293D1}" type="pres">
      <dgm:prSet presAssocID="{E9FB1DFC-29CB-4BC3-B7D2-74C318040B35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5B96F65-2A4B-4698-9A50-AE765E667DFE}" type="pres">
      <dgm:prSet presAssocID="{E9FB1DFC-29CB-4BC3-B7D2-74C318040B3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DA41C41-CB16-4EAE-A9D0-2BC62B0F2CF5}" type="presOf" srcId="{7868A7B5-E99D-46B2-AFD0-19587EA247BA}" destId="{58882A73-011D-4690-9EAC-B98DA2A00332}" srcOrd="0" destOrd="0" presId="urn:microsoft.com/office/officeart/2008/layout/PictureAccentList"/>
    <dgm:cxn modelId="{C22DA850-A99B-4185-A786-D3A702AA4DC8}" type="presOf" srcId="{E9FB1DFC-29CB-4BC3-B7D2-74C318040B35}" destId="{C5B96F65-2A4B-4698-9A50-AE765E667DFE}" srcOrd="0" destOrd="0" presId="urn:microsoft.com/office/officeart/2008/layout/PictureAccentList"/>
    <dgm:cxn modelId="{3BC5EA54-120B-4CC9-A892-D9A94E07EDAF}" type="presOf" srcId="{21186D7C-A383-49E8-95D4-11E78B3D587E}" destId="{43C1F5D9-6500-4F2E-B666-F820759F6422}" srcOrd="0" destOrd="0" presId="urn:microsoft.com/office/officeart/2008/layout/PictureAccentList"/>
    <dgm:cxn modelId="{C3E1E078-41C7-4687-B32C-9A5152C8A229}" srcId="{7868A7B5-E99D-46B2-AFD0-19587EA247BA}" destId="{47456395-9768-4A2A-953E-66F070FF2901}" srcOrd="0" destOrd="0" parTransId="{907CCB6C-EEEE-4B3F-8538-55ECC48B877E}" sibTransId="{622EE544-5D8E-4985-82D6-43455BEBB590}"/>
    <dgm:cxn modelId="{2ED910A1-7035-43FA-9B15-7230F33D4273}" type="presOf" srcId="{47456395-9768-4A2A-953E-66F070FF2901}" destId="{D18499E4-6FF8-428C-B957-58DF2B25331A}" srcOrd="0" destOrd="0" presId="urn:microsoft.com/office/officeart/2008/layout/PictureAccentList"/>
    <dgm:cxn modelId="{B6E34CD7-9927-4457-8DD6-93A285CCBA1D}" srcId="{47456395-9768-4A2A-953E-66F070FF2901}" destId="{E9FB1DFC-29CB-4BC3-B7D2-74C318040B35}" srcOrd="1" destOrd="0" parTransId="{59120A9C-C81A-405A-B636-7EC0B9042F6E}" sibTransId="{21CAF174-9909-4534-92BF-1615A9CF3AC0}"/>
    <dgm:cxn modelId="{19B0ADE8-9C7E-4A50-AF1B-B3372517E479}" srcId="{47456395-9768-4A2A-953E-66F070FF2901}" destId="{21186D7C-A383-49E8-95D4-11E78B3D587E}" srcOrd="0" destOrd="0" parTransId="{668C816E-85A4-4289-A4C9-B9B41DD6BF04}" sibTransId="{E6AD3D44-898E-4D31-BC61-9637F69414EB}"/>
    <dgm:cxn modelId="{75A5CB39-E809-4CF9-B3A7-99A60CE4F8E5}" type="presParOf" srcId="{58882A73-011D-4690-9EAC-B98DA2A00332}" destId="{5F864B72-2BC3-444E-ABC7-805415BE37F1}" srcOrd="0" destOrd="0" presId="urn:microsoft.com/office/officeart/2008/layout/PictureAccentList"/>
    <dgm:cxn modelId="{99844D3C-3E7A-45DA-AF0E-4E435194FC56}" type="presParOf" srcId="{5F864B72-2BC3-444E-ABC7-805415BE37F1}" destId="{B4D0D7FA-E155-41ED-A870-641C777A76C8}" srcOrd="0" destOrd="0" presId="urn:microsoft.com/office/officeart/2008/layout/PictureAccentList"/>
    <dgm:cxn modelId="{70F7F5E5-B45C-4A07-B089-A695B37808A4}" type="presParOf" srcId="{B4D0D7FA-E155-41ED-A870-641C777A76C8}" destId="{D18499E4-6FF8-428C-B957-58DF2B25331A}" srcOrd="0" destOrd="0" presId="urn:microsoft.com/office/officeart/2008/layout/PictureAccentList"/>
    <dgm:cxn modelId="{DFCA61C9-6A41-4E23-A6A1-BD801705FDDB}" type="presParOf" srcId="{5F864B72-2BC3-444E-ABC7-805415BE37F1}" destId="{A052F495-6AB3-4F8A-8452-1A781B8E08EC}" srcOrd="1" destOrd="0" presId="urn:microsoft.com/office/officeart/2008/layout/PictureAccentList"/>
    <dgm:cxn modelId="{3346F89D-FB0D-42FE-828D-CDB6D3B9D378}" type="presParOf" srcId="{A052F495-6AB3-4F8A-8452-1A781B8E08EC}" destId="{3DFFAE95-EB56-44B0-ADBE-78FCD9399BEB}" srcOrd="0" destOrd="0" presId="urn:microsoft.com/office/officeart/2008/layout/PictureAccentList"/>
    <dgm:cxn modelId="{EBF5145E-B98B-40E8-9FE4-B600B22545C3}" type="presParOf" srcId="{3DFFAE95-EB56-44B0-ADBE-78FCD9399BEB}" destId="{9123D494-4327-46C5-9167-1C48C43BE55D}" srcOrd="0" destOrd="0" presId="urn:microsoft.com/office/officeart/2008/layout/PictureAccentList"/>
    <dgm:cxn modelId="{963A1D1A-CCDF-4DF9-8635-1E37AE3DE0FC}" type="presParOf" srcId="{3DFFAE95-EB56-44B0-ADBE-78FCD9399BEB}" destId="{43C1F5D9-6500-4F2E-B666-F820759F6422}" srcOrd="1" destOrd="0" presId="urn:microsoft.com/office/officeart/2008/layout/PictureAccentList"/>
    <dgm:cxn modelId="{038F5EF3-2F13-4B87-892C-00FE58ACB7E3}" type="presParOf" srcId="{A052F495-6AB3-4F8A-8452-1A781B8E08EC}" destId="{D1F6A0A1-6263-4F9D-9603-685816F34A45}" srcOrd="1" destOrd="0" presId="urn:microsoft.com/office/officeart/2008/layout/PictureAccentList"/>
    <dgm:cxn modelId="{F5F3C478-3E83-4B84-A5D6-C8C0664D48D9}" type="presParOf" srcId="{D1F6A0A1-6263-4F9D-9603-685816F34A45}" destId="{63163A1B-F8EB-435C-B6DA-6F5DE36293D1}" srcOrd="0" destOrd="0" presId="urn:microsoft.com/office/officeart/2008/layout/PictureAccentList"/>
    <dgm:cxn modelId="{D9405283-034B-4D34-9C19-7150E12E8656}" type="presParOf" srcId="{D1F6A0A1-6263-4F9D-9603-685816F34A45}" destId="{C5B96F65-2A4B-4698-9A50-AE765E667DF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50EE67-7EFE-42FD-944A-2B62929569E4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6C011FC-E6ED-46B5-A210-911A2E24BDAB}">
      <dgm:prSet phldrT="[Text]"/>
      <dgm:spPr/>
      <dgm:t>
        <a:bodyPr/>
        <a:lstStyle/>
        <a:p>
          <a:r>
            <a:rPr lang="en-US" dirty="0"/>
            <a:t>Offer a piece of the pie!!</a:t>
          </a:r>
        </a:p>
      </dgm:t>
    </dgm:pt>
    <dgm:pt modelId="{F92A3B0F-2906-4CAF-99D6-B61A3FB6DAA6}" type="parTrans" cxnId="{968DF193-6314-4D14-A042-303F19AD62ED}">
      <dgm:prSet/>
      <dgm:spPr/>
      <dgm:t>
        <a:bodyPr/>
        <a:lstStyle/>
        <a:p>
          <a:endParaRPr lang="en-US"/>
        </a:p>
      </dgm:t>
    </dgm:pt>
    <dgm:pt modelId="{088CEB03-97E5-438D-BDDF-18028C01E7BE}" type="sibTrans" cxnId="{968DF193-6314-4D14-A042-303F19AD62ED}">
      <dgm:prSet/>
      <dgm:spPr/>
      <dgm:t>
        <a:bodyPr/>
        <a:lstStyle/>
        <a:p>
          <a:endParaRPr lang="en-US"/>
        </a:p>
      </dgm:t>
    </dgm:pt>
    <dgm:pt modelId="{9FB9B96B-0F55-41F1-93A9-1A60A71E235C}">
      <dgm:prSet phldrT="[Text]"/>
      <dgm:spPr/>
      <dgm:t>
        <a:bodyPr/>
        <a:lstStyle/>
        <a:p>
          <a:r>
            <a:rPr lang="en-US" dirty="0"/>
            <a:t>Angel Investors</a:t>
          </a:r>
        </a:p>
      </dgm:t>
    </dgm:pt>
    <dgm:pt modelId="{A2AB2B96-073B-4E27-9D65-D66097E0E787}" type="parTrans" cxnId="{AB1F5D78-85FB-4EBE-AC4E-16672859DD36}">
      <dgm:prSet/>
      <dgm:spPr/>
      <dgm:t>
        <a:bodyPr/>
        <a:lstStyle/>
        <a:p>
          <a:endParaRPr lang="en-US"/>
        </a:p>
      </dgm:t>
    </dgm:pt>
    <dgm:pt modelId="{9E931215-270E-4246-9A10-BE08249B9D21}" type="sibTrans" cxnId="{AB1F5D78-85FB-4EBE-AC4E-16672859DD36}">
      <dgm:prSet/>
      <dgm:spPr/>
      <dgm:t>
        <a:bodyPr/>
        <a:lstStyle/>
        <a:p>
          <a:endParaRPr lang="en-US"/>
        </a:p>
      </dgm:t>
    </dgm:pt>
    <dgm:pt modelId="{D5EAE1A6-778A-4FA6-A7EE-D8FDFAD51D02}">
      <dgm:prSet phldrT="[Text]"/>
      <dgm:spPr/>
      <dgm:t>
        <a:bodyPr/>
        <a:lstStyle/>
        <a:p>
          <a:r>
            <a:rPr lang="en-US" dirty="0"/>
            <a:t>Venture Capitalist</a:t>
          </a:r>
        </a:p>
      </dgm:t>
    </dgm:pt>
    <dgm:pt modelId="{CCC4062C-577B-4BED-8CCB-7A65C640141A}" type="parTrans" cxnId="{77B6621E-3958-4279-A0DA-CD5B43A270DC}">
      <dgm:prSet/>
      <dgm:spPr/>
      <dgm:t>
        <a:bodyPr/>
        <a:lstStyle/>
        <a:p>
          <a:endParaRPr lang="en-US"/>
        </a:p>
      </dgm:t>
    </dgm:pt>
    <dgm:pt modelId="{5905B2D9-6111-47C3-AD33-D51AEF8CB0DE}" type="sibTrans" cxnId="{77B6621E-3958-4279-A0DA-CD5B43A270DC}">
      <dgm:prSet/>
      <dgm:spPr/>
      <dgm:t>
        <a:bodyPr/>
        <a:lstStyle/>
        <a:p>
          <a:endParaRPr lang="en-US"/>
        </a:p>
      </dgm:t>
    </dgm:pt>
    <dgm:pt modelId="{738A17D8-A0E6-41D5-8D9A-B5D297063444}" type="pres">
      <dgm:prSet presAssocID="{FF50EE67-7EFE-42FD-944A-2B62929569E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CC9E963-4008-4BCF-AB30-B3A6879D2F68}" type="pres">
      <dgm:prSet presAssocID="{96C011FC-E6ED-46B5-A210-911A2E24BDAB}" presName="root" presStyleCnt="0">
        <dgm:presLayoutVars>
          <dgm:chMax/>
          <dgm:chPref val="4"/>
        </dgm:presLayoutVars>
      </dgm:prSet>
      <dgm:spPr/>
    </dgm:pt>
    <dgm:pt modelId="{18B28A1D-C69B-4396-B3B1-82710D7E3FDB}" type="pres">
      <dgm:prSet presAssocID="{96C011FC-E6ED-46B5-A210-911A2E24BDAB}" presName="rootComposite" presStyleCnt="0">
        <dgm:presLayoutVars/>
      </dgm:prSet>
      <dgm:spPr/>
    </dgm:pt>
    <dgm:pt modelId="{D315E7B0-07E1-4E49-AF85-1D28B0B37216}" type="pres">
      <dgm:prSet presAssocID="{96C011FC-E6ED-46B5-A210-911A2E24BDAB}" presName="rootText" presStyleLbl="node0" presStyleIdx="0" presStyleCnt="1">
        <dgm:presLayoutVars>
          <dgm:chMax/>
          <dgm:chPref val="4"/>
        </dgm:presLayoutVars>
      </dgm:prSet>
      <dgm:spPr/>
    </dgm:pt>
    <dgm:pt modelId="{3626C483-CB5E-4023-A759-E59C3726BAD2}" type="pres">
      <dgm:prSet presAssocID="{96C011FC-E6ED-46B5-A210-911A2E24BDAB}" presName="childShape" presStyleCnt="0">
        <dgm:presLayoutVars>
          <dgm:chMax val="0"/>
          <dgm:chPref val="0"/>
        </dgm:presLayoutVars>
      </dgm:prSet>
      <dgm:spPr/>
    </dgm:pt>
    <dgm:pt modelId="{E84DA860-20B4-49F5-9FAB-DC6A9D14722D}" type="pres">
      <dgm:prSet presAssocID="{9FB9B96B-0F55-41F1-93A9-1A60A71E235C}" presName="childComposite" presStyleCnt="0">
        <dgm:presLayoutVars>
          <dgm:chMax val="0"/>
          <dgm:chPref val="0"/>
        </dgm:presLayoutVars>
      </dgm:prSet>
      <dgm:spPr/>
    </dgm:pt>
    <dgm:pt modelId="{819F4081-6DB3-4F98-A597-E5085E3A6C4E}" type="pres">
      <dgm:prSet presAssocID="{9FB9B96B-0F55-41F1-93A9-1A60A71E235C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with no fill"/>
        </a:ext>
      </dgm:extLst>
    </dgm:pt>
    <dgm:pt modelId="{404328E4-FF33-41E4-8B34-B1C24A39094B}" type="pres">
      <dgm:prSet presAssocID="{9FB9B96B-0F55-41F1-93A9-1A60A71E235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39F2087D-81E3-4259-87F8-4F21A11A4818}" type="pres">
      <dgm:prSet presAssocID="{D5EAE1A6-778A-4FA6-A7EE-D8FDFAD51D02}" presName="childComposite" presStyleCnt="0">
        <dgm:presLayoutVars>
          <dgm:chMax val="0"/>
          <dgm:chPref val="0"/>
        </dgm:presLayoutVars>
      </dgm:prSet>
      <dgm:spPr/>
    </dgm:pt>
    <dgm:pt modelId="{6A529593-1B24-4EC4-A1FD-7E990580B9CF}" type="pres">
      <dgm:prSet presAssocID="{D5EAE1A6-778A-4FA6-A7EE-D8FDFAD51D02}" presName="Image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2B925F93-2555-4CBF-AA6F-68B36F56804B}" type="pres">
      <dgm:prSet presAssocID="{D5EAE1A6-778A-4FA6-A7EE-D8FDFAD51D0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7B6621E-3958-4279-A0DA-CD5B43A270DC}" srcId="{96C011FC-E6ED-46B5-A210-911A2E24BDAB}" destId="{D5EAE1A6-778A-4FA6-A7EE-D8FDFAD51D02}" srcOrd="1" destOrd="0" parTransId="{CCC4062C-577B-4BED-8CCB-7A65C640141A}" sibTransId="{5905B2D9-6111-47C3-AD33-D51AEF8CB0DE}"/>
    <dgm:cxn modelId="{B0BE8D32-8864-4B0A-87BA-D2F480CE6C98}" type="presOf" srcId="{FF50EE67-7EFE-42FD-944A-2B62929569E4}" destId="{738A17D8-A0E6-41D5-8D9A-B5D297063444}" srcOrd="0" destOrd="0" presId="urn:microsoft.com/office/officeart/2008/layout/PictureAccentList"/>
    <dgm:cxn modelId="{AB1F5D78-85FB-4EBE-AC4E-16672859DD36}" srcId="{96C011FC-E6ED-46B5-A210-911A2E24BDAB}" destId="{9FB9B96B-0F55-41F1-93A9-1A60A71E235C}" srcOrd="0" destOrd="0" parTransId="{A2AB2B96-073B-4E27-9D65-D66097E0E787}" sibTransId="{9E931215-270E-4246-9A10-BE08249B9D21}"/>
    <dgm:cxn modelId="{968DF193-6314-4D14-A042-303F19AD62ED}" srcId="{FF50EE67-7EFE-42FD-944A-2B62929569E4}" destId="{96C011FC-E6ED-46B5-A210-911A2E24BDAB}" srcOrd="0" destOrd="0" parTransId="{F92A3B0F-2906-4CAF-99D6-B61A3FB6DAA6}" sibTransId="{088CEB03-97E5-438D-BDDF-18028C01E7BE}"/>
    <dgm:cxn modelId="{EF4F63B9-CDE9-4B3B-AC79-06CF4173C038}" type="presOf" srcId="{96C011FC-E6ED-46B5-A210-911A2E24BDAB}" destId="{D315E7B0-07E1-4E49-AF85-1D28B0B37216}" srcOrd="0" destOrd="0" presId="urn:microsoft.com/office/officeart/2008/layout/PictureAccentList"/>
    <dgm:cxn modelId="{345470CE-A176-4AB0-8AC5-0C7D67EA8C66}" type="presOf" srcId="{9FB9B96B-0F55-41F1-93A9-1A60A71E235C}" destId="{404328E4-FF33-41E4-8B34-B1C24A39094B}" srcOrd="0" destOrd="0" presId="urn:microsoft.com/office/officeart/2008/layout/PictureAccentList"/>
    <dgm:cxn modelId="{6C00B8E1-005C-4DDB-AA0B-C33C79AEBAE6}" type="presOf" srcId="{D5EAE1A6-778A-4FA6-A7EE-D8FDFAD51D02}" destId="{2B925F93-2555-4CBF-AA6F-68B36F56804B}" srcOrd="0" destOrd="0" presId="urn:microsoft.com/office/officeart/2008/layout/PictureAccentList"/>
    <dgm:cxn modelId="{A5C34861-F1A0-4EDE-9AF4-102D6396550E}" type="presParOf" srcId="{738A17D8-A0E6-41D5-8D9A-B5D297063444}" destId="{5CC9E963-4008-4BCF-AB30-B3A6879D2F68}" srcOrd="0" destOrd="0" presId="urn:microsoft.com/office/officeart/2008/layout/PictureAccentList"/>
    <dgm:cxn modelId="{4E6039D3-AC30-4BB7-8FFC-870EF045EECD}" type="presParOf" srcId="{5CC9E963-4008-4BCF-AB30-B3A6879D2F68}" destId="{18B28A1D-C69B-4396-B3B1-82710D7E3FDB}" srcOrd="0" destOrd="0" presId="urn:microsoft.com/office/officeart/2008/layout/PictureAccentList"/>
    <dgm:cxn modelId="{6CF89580-4FB5-431B-899C-73DC9FBCADAA}" type="presParOf" srcId="{18B28A1D-C69B-4396-B3B1-82710D7E3FDB}" destId="{D315E7B0-07E1-4E49-AF85-1D28B0B37216}" srcOrd="0" destOrd="0" presId="urn:microsoft.com/office/officeart/2008/layout/PictureAccentList"/>
    <dgm:cxn modelId="{E07E07A5-526A-413E-9AB2-A87568B96282}" type="presParOf" srcId="{5CC9E963-4008-4BCF-AB30-B3A6879D2F68}" destId="{3626C483-CB5E-4023-A759-E59C3726BAD2}" srcOrd="1" destOrd="0" presId="urn:microsoft.com/office/officeart/2008/layout/PictureAccentList"/>
    <dgm:cxn modelId="{041E9B9F-4A3C-4370-9177-BA01B716F2B6}" type="presParOf" srcId="{3626C483-CB5E-4023-A759-E59C3726BAD2}" destId="{E84DA860-20B4-49F5-9FAB-DC6A9D14722D}" srcOrd="0" destOrd="0" presId="urn:microsoft.com/office/officeart/2008/layout/PictureAccentList"/>
    <dgm:cxn modelId="{BF8605AE-E75A-4F2F-956C-76FD2A90B8DA}" type="presParOf" srcId="{E84DA860-20B4-49F5-9FAB-DC6A9D14722D}" destId="{819F4081-6DB3-4F98-A597-E5085E3A6C4E}" srcOrd="0" destOrd="0" presId="urn:microsoft.com/office/officeart/2008/layout/PictureAccentList"/>
    <dgm:cxn modelId="{B10EFCCA-96B6-41A3-8BB6-2C1460561C9B}" type="presParOf" srcId="{E84DA860-20B4-49F5-9FAB-DC6A9D14722D}" destId="{404328E4-FF33-41E4-8B34-B1C24A39094B}" srcOrd="1" destOrd="0" presId="urn:microsoft.com/office/officeart/2008/layout/PictureAccentList"/>
    <dgm:cxn modelId="{0C367091-D8DA-400E-BEA6-A459166FFC56}" type="presParOf" srcId="{3626C483-CB5E-4023-A759-E59C3726BAD2}" destId="{39F2087D-81E3-4259-87F8-4F21A11A4818}" srcOrd="1" destOrd="0" presId="urn:microsoft.com/office/officeart/2008/layout/PictureAccentList"/>
    <dgm:cxn modelId="{9B57C41C-4482-46B5-B191-ACD5B7214AEB}" type="presParOf" srcId="{39F2087D-81E3-4259-87F8-4F21A11A4818}" destId="{6A529593-1B24-4EC4-A1FD-7E990580B9CF}" srcOrd="0" destOrd="0" presId="urn:microsoft.com/office/officeart/2008/layout/PictureAccentList"/>
    <dgm:cxn modelId="{44321EA6-007A-4721-BA79-929ECB76E54D}" type="presParOf" srcId="{39F2087D-81E3-4259-87F8-4F21A11A4818}" destId="{2B925F93-2555-4CBF-AA6F-68B36F56804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Cost you Debt</a:t>
          </a: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Cost you Equity</a:t>
          </a: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Grants and Gifts</a:t>
          </a:r>
        </a:p>
      </dsp:txBody>
      <dsp:txXfrm>
        <a:off x="1625711" y="3519456"/>
        <a:ext cx="3981338" cy="14075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D34C9-C79C-4656-B3A1-95E78B2A1C20}">
      <dsp:nvSpPr>
        <dsp:cNvPr id="0" name=""/>
        <dsp:cNvSpPr/>
      </dsp:nvSpPr>
      <dsp:spPr>
        <a:xfrm>
          <a:off x="0" y="425245"/>
          <a:ext cx="6623727" cy="1214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Let’s Pre-Sale!!</a:t>
          </a:r>
        </a:p>
      </dsp:txBody>
      <dsp:txXfrm>
        <a:off x="35586" y="460831"/>
        <a:ext cx="6552555" cy="1143815"/>
      </dsp:txXfrm>
    </dsp:sp>
    <dsp:sp modelId="{7A93777C-5D42-4821-98EA-4BC610D03B9D}">
      <dsp:nvSpPr>
        <dsp:cNvPr id="0" name=""/>
        <dsp:cNvSpPr/>
      </dsp:nvSpPr>
      <dsp:spPr>
        <a:xfrm>
          <a:off x="0" y="1858930"/>
          <a:ext cx="1214987" cy="121498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07FCC-AA5B-4C10-A823-0CFA401AE7FF}">
      <dsp:nvSpPr>
        <dsp:cNvPr id="0" name=""/>
        <dsp:cNvSpPr/>
      </dsp:nvSpPr>
      <dsp:spPr>
        <a:xfrm>
          <a:off x="1287886" y="1858930"/>
          <a:ext cx="5335841" cy="121498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Sale memberships/Products</a:t>
          </a:r>
        </a:p>
      </dsp:txBody>
      <dsp:txXfrm>
        <a:off x="1347207" y="1918251"/>
        <a:ext cx="5217199" cy="1096345"/>
      </dsp:txXfrm>
    </dsp:sp>
    <dsp:sp modelId="{84F0907D-D942-4F1C-A636-2BAAFBC3FE08}">
      <dsp:nvSpPr>
        <dsp:cNvPr id="0" name=""/>
        <dsp:cNvSpPr/>
      </dsp:nvSpPr>
      <dsp:spPr>
        <a:xfrm>
          <a:off x="0" y="3219716"/>
          <a:ext cx="1214987" cy="121498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6EEC-1746-42E7-852D-87A3E8DEB91A}">
      <dsp:nvSpPr>
        <dsp:cNvPr id="0" name=""/>
        <dsp:cNvSpPr/>
      </dsp:nvSpPr>
      <dsp:spPr>
        <a:xfrm>
          <a:off x="1287886" y="3219716"/>
          <a:ext cx="5335841" cy="121498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Sponsorships</a:t>
          </a:r>
        </a:p>
      </dsp:txBody>
      <dsp:txXfrm>
        <a:off x="1347207" y="3279037"/>
        <a:ext cx="5217199" cy="10963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9BFB1-DDBF-4DE1-A273-D53C88BCC31A}">
      <dsp:nvSpPr>
        <dsp:cNvPr id="0" name=""/>
        <dsp:cNvSpPr/>
      </dsp:nvSpPr>
      <dsp:spPr>
        <a:xfrm>
          <a:off x="0" y="430683"/>
          <a:ext cx="7227409" cy="12305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Let’s Trade Services!!</a:t>
          </a:r>
        </a:p>
      </dsp:txBody>
      <dsp:txXfrm>
        <a:off x="36041" y="466724"/>
        <a:ext cx="7155327" cy="1158441"/>
      </dsp:txXfrm>
    </dsp:sp>
    <dsp:sp modelId="{E539A035-9F1F-426D-AEC3-DAAFD0957BBF}">
      <dsp:nvSpPr>
        <dsp:cNvPr id="0" name=""/>
        <dsp:cNvSpPr/>
      </dsp:nvSpPr>
      <dsp:spPr>
        <a:xfrm>
          <a:off x="0" y="1882700"/>
          <a:ext cx="1230523" cy="123052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B404E-588C-4D03-AA57-D3520CF8A666}">
      <dsp:nvSpPr>
        <dsp:cNvPr id="0" name=""/>
        <dsp:cNvSpPr/>
      </dsp:nvSpPr>
      <dsp:spPr>
        <a:xfrm>
          <a:off x="1304354" y="1882700"/>
          <a:ext cx="5923055" cy="123052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Help each other out</a:t>
          </a:r>
        </a:p>
      </dsp:txBody>
      <dsp:txXfrm>
        <a:off x="1364434" y="1942780"/>
        <a:ext cx="5802895" cy="1110363"/>
      </dsp:txXfrm>
    </dsp:sp>
    <dsp:sp modelId="{117B931A-104E-4D43-9CC3-0BD70601B11D}">
      <dsp:nvSpPr>
        <dsp:cNvPr id="0" name=""/>
        <dsp:cNvSpPr/>
      </dsp:nvSpPr>
      <dsp:spPr>
        <a:xfrm>
          <a:off x="0" y="3260885"/>
          <a:ext cx="1230523" cy="123052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AACB7-C073-4DDF-A066-88DA744C2D71}">
      <dsp:nvSpPr>
        <dsp:cNvPr id="0" name=""/>
        <dsp:cNvSpPr/>
      </dsp:nvSpPr>
      <dsp:spPr>
        <a:xfrm>
          <a:off x="1304354" y="3260885"/>
          <a:ext cx="5923055" cy="123052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Make a deal for payment later</a:t>
          </a:r>
        </a:p>
      </dsp:txBody>
      <dsp:txXfrm>
        <a:off x="1364434" y="3320965"/>
        <a:ext cx="5802895" cy="11103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B6000-207F-49D9-A20F-0CAF2E132082}">
      <dsp:nvSpPr>
        <dsp:cNvPr id="0" name=""/>
        <dsp:cNvSpPr/>
      </dsp:nvSpPr>
      <dsp:spPr>
        <a:xfrm>
          <a:off x="1060125" y="1232"/>
          <a:ext cx="5497775" cy="939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Borrow Money</a:t>
          </a:r>
        </a:p>
      </dsp:txBody>
      <dsp:txXfrm>
        <a:off x="1087636" y="28743"/>
        <a:ext cx="5442753" cy="884276"/>
      </dsp:txXfrm>
    </dsp:sp>
    <dsp:sp modelId="{67BCD51D-3F15-4C89-910E-39090C94D382}">
      <dsp:nvSpPr>
        <dsp:cNvPr id="0" name=""/>
        <dsp:cNvSpPr/>
      </dsp:nvSpPr>
      <dsp:spPr>
        <a:xfrm>
          <a:off x="1060125" y="1109604"/>
          <a:ext cx="939298" cy="9392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03966-DE20-4854-96AC-C094AC4E4221}">
      <dsp:nvSpPr>
        <dsp:cNvPr id="0" name=""/>
        <dsp:cNvSpPr/>
      </dsp:nvSpPr>
      <dsp:spPr>
        <a:xfrm>
          <a:off x="2055781" y="1109604"/>
          <a:ext cx="4502119" cy="93929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Loans</a:t>
          </a:r>
        </a:p>
      </dsp:txBody>
      <dsp:txXfrm>
        <a:off x="2101642" y="1155465"/>
        <a:ext cx="4410397" cy="847576"/>
      </dsp:txXfrm>
    </dsp:sp>
    <dsp:sp modelId="{35C8CC5D-0880-4BA1-8C24-EC0B065763B7}">
      <dsp:nvSpPr>
        <dsp:cNvPr id="0" name=""/>
        <dsp:cNvSpPr/>
      </dsp:nvSpPr>
      <dsp:spPr>
        <a:xfrm>
          <a:off x="1060125" y="2161618"/>
          <a:ext cx="939298" cy="9392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5CCF4-4701-4922-A6C6-F5D64AD5F789}">
      <dsp:nvSpPr>
        <dsp:cNvPr id="0" name=""/>
        <dsp:cNvSpPr/>
      </dsp:nvSpPr>
      <dsp:spPr>
        <a:xfrm>
          <a:off x="2055781" y="2161618"/>
          <a:ext cx="4502119" cy="93929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Credit Cards</a:t>
          </a:r>
        </a:p>
      </dsp:txBody>
      <dsp:txXfrm>
        <a:off x="2101642" y="2207479"/>
        <a:ext cx="4410397" cy="847576"/>
      </dsp:txXfrm>
    </dsp:sp>
    <dsp:sp modelId="{7D38C70E-5096-4C58-B6F1-831B6C82211E}">
      <dsp:nvSpPr>
        <dsp:cNvPr id="0" name=""/>
        <dsp:cNvSpPr/>
      </dsp:nvSpPr>
      <dsp:spPr>
        <a:xfrm>
          <a:off x="1060125" y="3213632"/>
          <a:ext cx="939298" cy="9392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9CDB4-61FA-4910-AF0D-8F8C2EE2AF51}">
      <dsp:nvSpPr>
        <dsp:cNvPr id="0" name=""/>
        <dsp:cNvSpPr/>
      </dsp:nvSpPr>
      <dsp:spPr>
        <a:xfrm>
          <a:off x="2055781" y="3213632"/>
          <a:ext cx="4502119" cy="93929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Line of Credit</a:t>
          </a:r>
        </a:p>
      </dsp:txBody>
      <dsp:txXfrm>
        <a:off x="2101642" y="3259493"/>
        <a:ext cx="4410397" cy="847576"/>
      </dsp:txXfrm>
    </dsp:sp>
    <dsp:sp modelId="{AF21D440-A73D-43D7-99FD-AF2491546DFB}">
      <dsp:nvSpPr>
        <dsp:cNvPr id="0" name=""/>
        <dsp:cNvSpPr/>
      </dsp:nvSpPr>
      <dsp:spPr>
        <a:xfrm>
          <a:off x="1060125" y="4265646"/>
          <a:ext cx="939298" cy="9392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D7F7D-E4DF-4AD8-95FF-211D1D52DD6E}">
      <dsp:nvSpPr>
        <dsp:cNvPr id="0" name=""/>
        <dsp:cNvSpPr/>
      </dsp:nvSpPr>
      <dsp:spPr>
        <a:xfrm>
          <a:off x="2055781" y="4265646"/>
          <a:ext cx="4502119" cy="93929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Non Banking Financial Institutions</a:t>
          </a:r>
        </a:p>
      </dsp:txBody>
      <dsp:txXfrm>
        <a:off x="2101642" y="4311507"/>
        <a:ext cx="4410397" cy="847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8CBA8-C179-4B9A-97ED-F56F0ABDCC16}">
      <dsp:nvSpPr>
        <dsp:cNvPr id="0" name=""/>
        <dsp:cNvSpPr/>
      </dsp:nvSpPr>
      <dsp:spPr>
        <a:xfrm>
          <a:off x="0" y="0"/>
          <a:ext cx="7245165" cy="2274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F1006-5F99-4B49-B107-049CEF3BF47C}">
      <dsp:nvSpPr>
        <dsp:cNvPr id="0" name=""/>
        <dsp:cNvSpPr/>
      </dsp:nvSpPr>
      <dsp:spPr>
        <a:xfrm>
          <a:off x="217354" y="303315"/>
          <a:ext cx="2128267" cy="1668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0284E-89A6-4D6D-A9A6-875750107E83}">
      <dsp:nvSpPr>
        <dsp:cNvPr id="0" name=""/>
        <dsp:cNvSpPr/>
      </dsp:nvSpPr>
      <dsp:spPr>
        <a:xfrm rot="10800000">
          <a:off x="217354" y="2274865"/>
          <a:ext cx="2128267" cy="278039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 of debt is money you would have to borrow to start your business from banks or other lending institutes</a:t>
          </a:r>
        </a:p>
      </dsp:txBody>
      <dsp:txXfrm rot="10800000">
        <a:off x="282806" y="2274865"/>
        <a:ext cx="1997363" cy="2714939"/>
      </dsp:txXfrm>
    </dsp:sp>
    <dsp:sp modelId="{3C10D30B-D899-41E0-A19F-EA359DAE6897}">
      <dsp:nvSpPr>
        <dsp:cNvPr id="0" name=""/>
        <dsp:cNvSpPr/>
      </dsp:nvSpPr>
      <dsp:spPr>
        <a:xfrm>
          <a:off x="2558448" y="303315"/>
          <a:ext cx="2128267" cy="1668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437E-90F9-40A2-BDBB-FD478D763CEE}">
      <dsp:nvSpPr>
        <dsp:cNvPr id="0" name=""/>
        <dsp:cNvSpPr/>
      </dsp:nvSpPr>
      <dsp:spPr>
        <a:xfrm rot="10800000">
          <a:off x="2558448" y="2274865"/>
          <a:ext cx="2128267" cy="278039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 of equity means offering a piece of your business at market value in exchange for money</a:t>
          </a:r>
        </a:p>
      </dsp:txBody>
      <dsp:txXfrm rot="10800000">
        <a:off x="2623900" y="2274865"/>
        <a:ext cx="1997363" cy="2714939"/>
      </dsp:txXfrm>
    </dsp:sp>
    <dsp:sp modelId="{D0CBD359-ED5A-418C-883C-F6217C856130}">
      <dsp:nvSpPr>
        <dsp:cNvPr id="0" name=""/>
        <dsp:cNvSpPr/>
      </dsp:nvSpPr>
      <dsp:spPr>
        <a:xfrm>
          <a:off x="4899542" y="303315"/>
          <a:ext cx="2128267" cy="1668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E27CC-C29C-49A8-85BC-4C0C9ECEF69F}">
      <dsp:nvSpPr>
        <dsp:cNvPr id="0" name=""/>
        <dsp:cNvSpPr/>
      </dsp:nvSpPr>
      <dsp:spPr>
        <a:xfrm rot="10800000">
          <a:off x="4899542" y="2274865"/>
          <a:ext cx="2128267" cy="278039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Grants and gifts are usually available to charities, nonprofits, or social enterprises</a:t>
          </a:r>
        </a:p>
      </dsp:txBody>
      <dsp:txXfrm rot="10800000">
        <a:off x="4964994" y="2274865"/>
        <a:ext cx="1997363" cy="2714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3378-F6D1-4C98-86ED-6495F37FC8B4}">
      <dsp:nvSpPr>
        <dsp:cNvPr id="0" name=""/>
        <dsp:cNvSpPr/>
      </dsp:nvSpPr>
      <dsp:spPr>
        <a:xfrm>
          <a:off x="953810" y="5433127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75B72-1D98-4328-90FB-1B0C0CE43E41}">
      <dsp:nvSpPr>
        <dsp:cNvPr id="0" name=""/>
        <dsp:cNvSpPr/>
      </dsp:nvSpPr>
      <dsp:spPr>
        <a:xfrm>
          <a:off x="953810" y="4887215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18168-BB8F-4DA0-8DB7-3677E98251D5}">
      <dsp:nvSpPr>
        <dsp:cNvPr id="0" name=""/>
        <dsp:cNvSpPr/>
      </dsp:nvSpPr>
      <dsp:spPr>
        <a:xfrm>
          <a:off x="953810" y="4341304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F2698-0E7E-4D5A-AD5C-9405EAC89CFF}">
      <dsp:nvSpPr>
        <dsp:cNvPr id="0" name=""/>
        <dsp:cNvSpPr/>
      </dsp:nvSpPr>
      <dsp:spPr>
        <a:xfrm>
          <a:off x="953810" y="3795392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598FF-2321-4D71-B09F-49D01F8C2457}">
      <dsp:nvSpPr>
        <dsp:cNvPr id="0" name=""/>
        <dsp:cNvSpPr/>
      </dsp:nvSpPr>
      <dsp:spPr>
        <a:xfrm>
          <a:off x="953810" y="3249480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4F945-D60F-4C5F-8A1D-6AC515E40EEC}">
      <dsp:nvSpPr>
        <dsp:cNvPr id="0" name=""/>
        <dsp:cNvSpPr/>
      </dsp:nvSpPr>
      <dsp:spPr>
        <a:xfrm>
          <a:off x="953810" y="2703569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EF354-B1F9-43B9-A44E-16CD4E623F57}">
      <dsp:nvSpPr>
        <dsp:cNvPr id="0" name=""/>
        <dsp:cNvSpPr/>
      </dsp:nvSpPr>
      <dsp:spPr>
        <a:xfrm>
          <a:off x="953810" y="2157657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F588C-AB05-4F98-9591-A2EEBFB21346}">
      <dsp:nvSpPr>
        <dsp:cNvPr id="0" name=""/>
        <dsp:cNvSpPr/>
      </dsp:nvSpPr>
      <dsp:spPr>
        <a:xfrm>
          <a:off x="953810" y="1611745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B8E49-62A7-4F1B-904E-B69B00704E4E}">
      <dsp:nvSpPr>
        <dsp:cNvPr id="0" name=""/>
        <dsp:cNvSpPr/>
      </dsp:nvSpPr>
      <dsp:spPr>
        <a:xfrm>
          <a:off x="953810" y="1065833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96902-1AE8-4998-8323-47076C23D108}">
      <dsp:nvSpPr>
        <dsp:cNvPr id="0" name=""/>
        <dsp:cNvSpPr/>
      </dsp:nvSpPr>
      <dsp:spPr>
        <a:xfrm>
          <a:off x="953810" y="519922"/>
          <a:ext cx="515574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C0860-E66D-4293-80A6-99CF93AE0DE6}">
      <dsp:nvSpPr>
        <dsp:cNvPr id="0" name=""/>
        <dsp:cNvSpPr/>
      </dsp:nvSpPr>
      <dsp:spPr>
        <a:xfrm>
          <a:off x="3034042" y="6"/>
          <a:ext cx="2335771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E164D-F46D-427F-9750-70E81098DC04}">
      <dsp:nvSpPr>
        <dsp:cNvPr id="0" name=""/>
        <dsp:cNvSpPr/>
      </dsp:nvSpPr>
      <dsp:spPr>
        <a:xfrm>
          <a:off x="-953810" y="6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Bootstrapping or Sweat Equity</a:t>
          </a:r>
        </a:p>
      </dsp:txBody>
      <dsp:txXfrm>
        <a:off x="-928425" y="25391"/>
        <a:ext cx="5104966" cy="494530"/>
      </dsp:txXfrm>
    </dsp:sp>
    <dsp:sp modelId="{98555A5B-6B82-469A-982B-CF0F7C22F33F}">
      <dsp:nvSpPr>
        <dsp:cNvPr id="0" name=""/>
        <dsp:cNvSpPr/>
      </dsp:nvSpPr>
      <dsp:spPr>
        <a:xfrm>
          <a:off x="2294303" y="545918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5B215-2414-40AE-86AD-A0000DD82D3C}">
      <dsp:nvSpPr>
        <dsp:cNvPr id="0" name=""/>
        <dsp:cNvSpPr/>
      </dsp:nvSpPr>
      <dsp:spPr>
        <a:xfrm>
          <a:off x="-953810" y="545918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Family and Friends</a:t>
          </a:r>
        </a:p>
      </dsp:txBody>
      <dsp:txXfrm>
        <a:off x="-928425" y="571303"/>
        <a:ext cx="5104966" cy="494530"/>
      </dsp:txXfrm>
    </dsp:sp>
    <dsp:sp modelId="{42B3CE3D-7F59-4EC5-B649-60DF288742C0}">
      <dsp:nvSpPr>
        <dsp:cNvPr id="0" name=""/>
        <dsp:cNvSpPr/>
      </dsp:nvSpPr>
      <dsp:spPr>
        <a:xfrm>
          <a:off x="2294303" y="1091829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2293C-2A99-40FF-AEA9-8859985E3B46}">
      <dsp:nvSpPr>
        <dsp:cNvPr id="0" name=""/>
        <dsp:cNvSpPr/>
      </dsp:nvSpPr>
      <dsp:spPr>
        <a:xfrm>
          <a:off x="-953810" y="1091829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Crowdfunding Platforms</a:t>
          </a:r>
        </a:p>
      </dsp:txBody>
      <dsp:txXfrm>
        <a:off x="-928425" y="1117214"/>
        <a:ext cx="5104966" cy="494530"/>
      </dsp:txXfrm>
    </dsp:sp>
    <dsp:sp modelId="{B3AE792D-F5FC-433E-95E6-0774CD4FF4BF}">
      <dsp:nvSpPr>
        <dsp:cNvPr id="0" name=""/>
        <dsp:cNvSpPr/>
      </dsp:nvSpPr>
      <dsp:spPr>
        <a:xfrm>
          <a:off x="2294303" y="1637741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4E063-B046-4F75-9DA6-937411571F85}">
      <dsp:nvSpPr>
        <dsp:cNvPr id="0" name=""/>
        <dsp:cNvSpPr/>
      </dsp:nvSpPr>
      <dsp:spPr>
        <a:xfrm>
          <a:off x="-953810" y="1637741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Government Grant or Loan</a:t>
          </a:r>
        </a:p>
      </dsp:txBody>
      <dsp:txXfrm>
        <a:off x="-928425" y="1663126"/>
        <a:ext cx="5104966" cy="494530"/>
      </dsp:txXfrm>
    </dsp:sp>
    <dsp:sp modelId="{3D42DAF6-C6B1-40B2-B9C3-04D814AE8269}">
      <dsp:nvSpPr>
        <dsp:cNvPr id="0" name=""/>
        <dsp:cNvSpPr/>
      </dsp:nvSpPr>
      <dsp:spPr>
        <a:xfrm>
          <a:off x="2294303" y="2183653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CB1DD-DAEB-4BA8-86CC-6C127AFCB31E}">
      <dsp:nvSpPr>
        <dsp:cNvPr id="0" name=""/>
        <dsp:cNvSpPr/>
      </dsp:nvSpPr>
      <dsp:spPr>
        <a:xfrm>
          <a:off x="-953810" y="2183653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Accelerator Programs</a:t>
          </a:r>
        </a:p>
      </dsp:txBody>
      <dsp:txXfrm>
        <a:off x="-928425" y="2209038"/>
        <a:ext cx="5104966" cy="494530"/>
      </dsp:txXfrm>
    </dsp:sp>
    <dsp:sp modelId="{F97E367F-ACA7-496D-9C6A-26C9C65B4200}">
      <dsp:nvSpPr>
        <dsp:cNvPr id="0" name=""/>
        <dsp:cNvSpPr/>
      </dsp:nvSpPr>
      <dsp:spPr>
        <a:xfrm>
          <a:off x="2294303" y="2729564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81AD5-AC2A-420F-9D95-CCB0B67902F7}">
      <dsp:nvSpPr>
        <dsp:cNvPr id="0" name=""/>
        <dsp:cNvSpPr/>
      </dsp:nvSpPr>
      <dsp:spPr>
        <a:xfrm>
          <a:off x="-953810" y="2729564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Investors</a:t>
          </a:r>
        </a:p>
      </dsp:txBody>
      <dsp:txXfrm>
        <a:off x="-928425" y="2754949"/>
        <a:ext cx="5104966" cy="494530"/>
      </dsp:txXfrm>
    </dsp:sp>
    <dsp:sp modelId="{7484D668-7490-4AA5-9A85-28076A84737D}">
      <dsp:nvSpPr>
        <dsp:cNvPr id="0" name=""/>
        <dsp:cNvSpPr/>
      </dsp:nvSpPr>
      <dsp:spPr>
        <a:xfrm>
          <a:off x="2294303" y="3275476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1A943-8F7C-4A31-BBAB-EA943259D4F8}">
      <dsp:nvSpPr>
        <dsp:cNvPr id="0" name=""/>
        <dsp:cNvSpPr/>
      </dsp:nvSpPr>
      <dsp:spPr>
        <a:xfrm>
          <a:off x="-953810" y="3275476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Buy In Options</a:t>
          </a:r>
        </a:p>
      </dsp:txBody>
      <dsp:txXfrm>
        <a:off x="-928425" y="3300861"/>
        <a:ext cx="5104966" cy="494530"/>
      </dsp:txXfrm>
    </dsp:sp>
    <dsp:sp modelId="{2A5F2A7B-CD53-4C85-BE77-07EB3442C98D}">
      <dsp:nvSpPr>
        <dsp:cNvPr id="0" name=""/>
        <dsp:cNvSpPr/>
      </dsp:nvSpPr>
      <dsp:spPr>
        <a:xfrm>
          <a:off x="2294303" y="3821388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2AEE2-1325-4F79-9536-058EDB1887F7}">
      <dsp:nvSpPr>
        <dsp:cNvPr id="0" name=""/>
        <dsp:cNvSpPr/>
      </dsp:nvSpPr>
      <dsp:spPr>
        <a:xfrm>
          <a:off x="-953810" y="3821388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Bartering for Service</a:t>
          </a:r>
        </a:p>
      </dsp:txBody>
      <dsp:txXfrm>
        <a:off x="-928425" y="3846773"/>
        <a:ext cx="5104966" cy="494530"/>
      </dsp:txXfrm>
    </dsp:sp>
    <dsp:sp modelId="{872A4DCA-6600-4715-A396-49E6831130A4}">
      <dsp:nvSpPr>
        <dsp:cNvPr id="0" name=""/>
        <dsp:cNvSpPr/>
      </dsp:nvSpPr>
      <dsp:spPr>
        <a:xfrm>
          <a:off x="2294303" y="4367300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E6EBE-5781-4116-9C19-C041BFA8ABB6}">
      <dsp:nvSpPr>
        <dsp:cNvPr id="0" name=""/>
        <dsp:cNvSpPr/>
      </dsp:nvSpPr>
      <dsp:spPr>
        <a:xfrm>
          <a:off x="-953810" y="4367300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rgbClr val="4A535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535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Pitch</a:t>
          </a:r>
          <a:r>
            <a:rPr lang="en-US" sz="1800" kern="1200" dirty="0"/>
            <a:t> </a:t>
          </a:r>
          <a:r>
            <a:rPr lang="en-US" sz="2200" kern="1200" dirty="0">
              <a:solidFill>
                <a:srgbClr val="FFFFFF"/>
              </a:solidFill>
              <a:latin typeface="Gill Sans MT" panose="020B0502020104020203"/>
              <a:ea typeface="+mn-ea"/>
              <a:cs typeface="+mn-cs"/>
            </a:rPr>
            <a:t>Competitions</a:t>
          </a:r>
        </a:p>
      </dsp:txBody>
      <dsp:txXfrm>
        <a:off x="-928425" y="4392685"/>
        <a:ext cx="5104966" cy="494530"/>
      </dsp:txXfrm>
    </dsp:sp>
    <dsp:sp modelId="{BDA49707-65F9-4296-A4C4-DDB556832138}">
      <dsp:nvSpPr>
        <dsp:cNvPr id="0" name=""/>
        <dsp:cNvSpPr/>
      </dsp:nvSpPr>
      <dsp:spPr>
        <a:xfrm>
          <a:off x="2294303" y="4913211"/>
          <a:ext cx="3815249" cy="51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9FDDE-8F74-47D5-8E0F-7021AF0A9C0C}">
      <dsp:nvSpPr>
        <dsp:cNvPr id="0" name=""/>
        <dsp:cNvSpPr/>
      </dsp:nvSpPr>
      <dsp:spPr>
        <a:xfrm>
          <a:off x="-953810" y="4913211"/>
          <a:ext cx="5155736" cy="519915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Banks and Lending Institutions</a:t>
          </a:r>
        </a:p>
      </dsp:txBody>
      <dsp:txXfrm>
        <a:off x="-928425" y="4938596"/>
        <a:ext cx="5104966" cy="494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D067D-B7AF-4ED9-AF3A-E5BBAA3216A0}">
      <dsp:nvSpPr>
        <dsp:cNvPr id="0" name=""/>
        <dsp:cNvSpPr/>
      </dsp:nvSpPr>
      <dsp:spPr>
        <a:xfrm>
          <a:off x="356463" y="1903"/>
          <a:ext cx="6736424" cy="1144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This is all you! Your Resources!</a:t>
          </a:r>
        </a:p>
      </dsp:txBody>
      <dsp:txXfrm>
        <a:off x="389995" y="35435"/>
        <a:ext cx="6669360" cy="1077806"/>
      </dsp:txXfrm>
    </dsp:sp>
    <dsp:sp modelId="{5A63AC69-86BF-4013-A10D-1A7CA96CF664}">
      <dsp:nvSpPr>
        <dsp:cNvPr id="0" name=""/>
        <dsp:cNvSpPr/>
      </dsp:nvSpPr>
      <dsp:spPr>
        <a:xfrm>
          <a:off x="356463" y="1352851"/>
          <a:ext cx="1144870" cy="114487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3FFDE-F78F-4E38-A78E-6720CB4324AC}">
      <dsp:nvSpPr>
        <dsp:cNvPr id="0" name=""/>
        <dsp:cNvSpPr/>
      </dsp:nvSpPr>
      <dsp:spPr>
        <a:xfrm>
          <a:off x="1570025" y="1352851"/>
          <a:ext cx="5522862" cy="114487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If starting now is your goal you can work side jobs while establishing your business. This will allow you support yourself and your business.</a:t>
          </a:r>
        </a:p>
      </dsp:txBody>
      <dsp:txXfrm>
        <a:off x="1625923" y="1408749"/>
        <a:ext cx="5411066" cy="1033074"/>
      </dsp:txXfrm>
    </dsp:sp>
    <dsp:sp modelId="{3A3AC385-5601-4BAC-83D5-2236100DA38F}">
      <dsp:nvSpPr>
        <dsp:cNvPr id="0" name=""/>
        <dsp:cNvSpPr/>
      </dsp:nvSpPr>
      <dsp:spPr>
        <a:xfrm>
          <a:off x="356463" y="2635105"/>
          <a:ext cx="1144870" cy="114487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DAFC6-B025-46D2-B709-48CAB442BDDB}">
      <dsp:nvSpPr>
        <dsp:cNvPr id="0" name=""/>
        <dsp:cNvSpPr/>
      </dsp:nvSpPr>
      <dsp:spPr>
        <a:xfrm>
          <a:off x="1570025" y="2635105"/>
          <a:ext cx="5522862" cy="114487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If you can wait, create a plan, prepare and execute. Waiting helps and gives you time to flush out the logistics.</a:t>
          </a:r>
        </a:p>
      </dsp:txBody>
      <dsp:txXfrm>
        <a:off x="1625923" y="2691003"/>
        <a:ext cx="5411066" cy="1033074"/>
      </dsp:txXfrm>
    </dsp:sp>
    <dsp:sp modelId="{83DD9407-AFD1-48BE-AE11-57AA92790F7C}">
      <dsp:nvSpPr>
        <dsp:cNvPr id="0" name=""/>
        <dsp:cNvSpPr/>
      </dsp:nvSpPr>
      <dsp:spPr>
        <a:xfrm>
          <a:off x="356463" y="3917360"/>
          <a:ext cx="1144870" cy="114487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2E970-8C25-4589-950C-FB6A68671075}">
      <dsp:nvSpPr>
        <dsp:cNvPr id="0" name=""/>
        <dsp:cNvSpPr/>
      </dsp:nvSpPr>
      <dsp:spPr>
        <a:xfrm>
          <a:off x="1570025" y="3917360"/>
          <a:ext cx="5522862" cy="114487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the meantime keep bills and expenses low so you only worry about the basics</a:t>
          </a:r>
        </a:p>
      </dsp:txBody>
      <dsp:txXfrm>
        <a:off x="1625923" y="3973258"/>
        <a:ext cx="5411066" cy="1033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44663-B6FF-4D5B-99A3-32068E1A90CC}">
      <dsp:nvSpPr>
        <dsp:cNvPr id="0" name=""/>
        <dsp:cNvSpPr/>
      </dsp:nvSpPr>
      <dsp:spPr>
        <a:xfrm>
          <a:off x="0" y="460201"/>
          <a:ext cx="6849075" cy="1314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If you can, just ask!!</a:t>
          </a:r>
        </a:p>
      </dsp:txBody>
      <dsp:txXfrm>
        <a:off x="38511" y="498712"/>
        <a:ext cx="6772053" cy="1237838"/>
      </dsp:txXfrm>
    </dsp:sp>
    <dsp:sp modelId="{E9212F5D-2EE6-4F16-A4AE-ADAEF46DFD3A}">
      <dsp:nvSpPr>
        <dsp:cNvPr id="0" name=""/>
        <dsp:cNvSpPr/>
      </dsp:nvSpPr>
      <dsp:spPr>
        <a:xfrm>
          <a:off x="0" y="2011736"/>
          <a:ext cx="1314860" cy="13148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E587E-F2CF-454D-81C0-46F5B2BB23AC}">
      <dsp:nvSpPr>
        <dsp:cNvPr id="0" name=""/>
        <dsp:cNvSpPr/>
      </dsp:nvSpPr>
      <dsp:spPr>
        <a:xfrm>
          <a:off x="1393752" y="2011736"/>
          <a:ext cx="5455322" cy="13148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Benefits of family and friends is that they believe in you and want you to succeed</a:t>
          </a:r>
        </a:p>
      </dsp:txBody>
      <dsp:txXfrm>
        <a:off x="1457950" y="2075934"/>
        <a:ext cx="5326926" cy="1186464"/>
      </dsp:txXfrm>
    </dsp:sp>
    <dsp:sp modelId="{BD4AECAE-A5AC-4976-98F6-C23DFF083331}">
      <dsp:nvSpPr>
        <dsp:cNvPr id="0" name=""/>
        <dsp:cNvSpPr/>
      </dsp:nvSpPr>
      <dsp:spPr>
        <a:xfrm>
          <a:off x="0" y="3484380"/>
          <a:ext cx="1314860" cy="13148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90EAD-3AD4-4C9D-919C-C28F3660BD7C}">
      <dsp:nvSpPr>
        <dsp:cNvPr id="0" name=""/>
        <dsp:cNvSpPr/>
      </dsp:nvSpPr>
      <dsp:spPr>
        <a:xfrm>
          <a:off x="1393752" y="3484380"/>
          <a:ext cx="5455322" cy="13148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It could also mean lower interest rates or none. No or low equity request</a:t>
          </a:r>
        </a:p>
      </dsp:txBody>
      <dsp:txXfrm>
        <a:off x="1457950" y="3548578"/>
        <a:ext cx="5326926" cy="1186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95BC9-44E6-40A8-B941-EAC7BB64ED34}">
      <dsp:nvSpPr>
        <dsp:cNvPr id="0" name=""/>
        <dsp:cNvSpPr/>
      </dsp:nvSpPr>
      <dsp:spPr>
        <a:xfrm>
          <a:off x="0" y="450102"/>
          <a:ext cx="7422718" cy="1286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Go Global with it!!</a:t>
          </a:r>
        </a:p>
      </dsp:txBody>
      <dsp:txXfrm>
        <a:off x="37666" y="487768"/>
        <a:ext cx="7347386" cy="1210676"/>
      </dsp:txXfrm>
    </dsp:sp>
    <dsp:sp modelId="{8277944A-4075-4FA2-964F-789ED1E16B8F}">
      <dsp:nvSpPr>
        <dsp:cNvPr id="0" name=""/>
        <dsp:cNvSpPr/>
      </dsp:nvSpPr>
      <dsp:spPr>
        <a:xfrm>
          <a:off x="0" y="1967593"/>
          <a:ext cx="1286008" cy="128600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6D6DC-96E7-4480-80B2-2C5E91B37DD2}">
      <dsp:nvSpPr>
        <dsp:cNvPr id="0" name=""/>
        <dsp:cNvSpPr/>
      </dsp:nvSpPr>
      <dsp:spPr>
        <a:xfrm>
          <a:off x="1363169" y="1967593"/>
          <a:ext cx="6059548" cy="128600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This is where you ask online for funding from people around the word</a:t>
          </a:r>
        </a:p>
      </dsp:txBody>
      <dsp:txXfrm>
        <a:off x="1425958" y="2030382"/>
        <a:ext cx="5933970" cy="1160430"/>
      </dsp:txXfrm>
    </dsp:sp>
    <dsp:sp modelId="{2E107BA2-0977-4A69-99F1-C63DDCD89BEE}">
      <dsp:nvSpPr>
        <dsp:cNvPr id="0" name=""/>
        <dsp:cNvSpPr/>
      </dsp:nvSpPr>
      <dsp:spPr>
        <a:xfrm>
          <a:off x="0" y="3407922"/>
          <a:ext cx="1286008" cy="128600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6D911-0B81-4DD4-BE3D-0C0A3BAE2711}">
      <dsp:nvSpPr>
        <dsp:cNvPr id="0" name=""/>
        <dsp:cNvSpPr/>
      </dsp:nvSpPr>
      <dsp:spPr>
        <a:xfrm>
          <a:off x="1363169" y="3407922"/>
          <a:ext cx="6059548" cy="128600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It’s not as easy as you think, learn from successful fundraisers before launching</a:t>
          </a:r>
        </a:p>
      </dsp:txBody>
      <dsp:txXfrm>
        <a:off x="1425958" y="3470711"/>
        <a:ext cx="5933970" cy="11604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75A42-5A1D-4EB2-9DD5-A33563411254}">
      <dsp:nvSpPr>
        <dsp:cNvPr id="0" name=""/>
        <dsp:cNvSpPr/>
      </dsp:nvSpPr>
      <dsp:spPr>
        <a:xfrm>
          <a:off x="0" y="456317"/>
          <a:ext cx="7054135" cy="1303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Maybe, just maybe!!</a:t>
          </a:r>
        </a:p>
      </dsp:txBody>
      <dsp:txXfrm>
        <a:off x="38186" y="494503"/>
        <a:ext cx="6977763" cy="1227391"/>
      </dsp:txXfrm>
    </dsp:sp>
    <dsp:sp modelId="{47CDAA97-8F71-49BC-9E5C-5D3A8E025B59}">
      <dsp:nvSpPr>
        <dsp:cNvPr id="0" name=""/>
        <dsp:cNvSpPr/>
      </dsp:nvSpPr>
      <dsp:spPr>
        <a:xfrm>
          <a:off x="0" y="1994758"/>
          <a:ext cx="1303763" cy="130376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17FEC-5E4D-431F-BA66-9ABD38151C28}">
      <dsp:nvSpPr>
        <dsp:cNvPr id="0" name=""/>
        <dsp:cNvSpPr/>
      </dsp:nvSpPr>
      <dsp:spPr>
        <a:xfrm>
          <a:off x="1381989" y="1994758"/>
          <a:ext cx="5672146" cy="130376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Usually available for nonprofits and charities. It can come with very strict guidelines that have to be followed.</a:t>
          </a:r>
        </a:p>
      </dsp:txBody>
      <dsp:txXfrm>
        <a:off x="1445645" y="2058414"/>
        <a:ext cx="5544834" cy="1176451"/>
      </dsp:txXfrm>
    </dsp:sp>
    <dsp:sp modelId="{5688E339-DE62-4C42-88A8-53566D6CFB77}">
      <dsp:nvSpPr>
        <dsp:cNvPr id="0" name=""/>
        <dsp:cNvSpPr/>
      </dsp:nvSpPr>
      <dsp:spPr>
        <a:xfrm>
          <a:off x="0" y="3454974"/>
          <a:ext cx="1303763" cy="130376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8DB95-8995-449F-9A64-91587EECD801}">
      <dsp:nvSpPr>
        <dsp:cNvPr id="0" name=""/>
        <dsp:cNvSpPr/>
      </dsp:nvSpPr>
      <dsp:spPr>
        <a:xfrm>
          <a:off x="1381989" y="3454974"/>
          <a:ext cx="5672146" cy="130376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Special incentives for certain industries such as technology, education, medicine, and social needs. Search for opportunities at grants.gov</a:t>
          </a:r>
        </a:p>
      </dsp:txBody>
      <dsp:txXfrm>
        <a:off x="1445645" y="3518630"/>
        <a:ext cx="5544834" cy="1176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499E4-6FF8-428C-B957-58DF2B25331A}">
      <dsp:nvSpPr>
        <dsp:cNvPr id="0" name=""/>
        <dsp:cNvSpPr/>
      </dsp:nvSpPr>
      <dsp:spPr>
        <a:xfrm>
          <a:off x="0" y="446219"/>
          <a:ext cx="7218531" cy="1274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Help is on the way!!</a:t>
          </a:r>
        </a:p>
      </dsp:txBody>
      <dsp:txXfrm>
        <a:off x="37341" y="483560"/>
        <a:ext cx="7143849" cy="1200229"/>
      </dsp:txXfrm>
    </dsp:sp>
    <dsp:sp modelId="{9123D494-4327-46C5-9167-1C48C43BE55D}">
      <dsp:nvSpPr>
        <dsp:cNvPr id="0" name=""/>
        <dsp:cNvSpPr/>
      </dsp:nvSpPr>
      <dsp:spPr>
        <a:xfrm>
          <a:off x="0" y="1950614"/>
          <a:ext cx="1274911" cy="127491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1F5D9-6500-4F2E-B666-F820759F6422}">
      <dsp:nvSpPr>
        <dsp:cNvPr id="0" name=""/>
        <dsp:cNvSpPr/>
      </dsp:nvSpPr>
      <dsp:spPr>
        <a:xfrm>
          <a:off x="1351406" y="1950614"/>
          <a:ext cx="5867125" cy="127491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Usually 2 to 4 months long. Some are very competitive to get into. There are free ones as well as low cost available. There are local and global opportunities. </a:t>
          </a:r>
        </a:p>
      </dsp:txBody>
      <dsp:txXfrm>
        <a:off x="1413653" y="2012861"/>
        <a:ext cx="5742631" cy="1150417"/>
      </dsp:txXfrm>
    </dsp:sp>
    <dsp:sp modelId="{63163A1B-F8EB-435C-B6DA-6F5DE36293D1}">
      <dsp:nvSpPr>
        <dsp:cNvPr id="0" name=""/>
        <dsp:cNvSpPr/>
      </dsp:nvSpPr>
      <dsp:spPr>
        <a:xfrm>
          <a:off x="0" y="3378515"/>
          <a:ext cx="1274911" cy="127491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96F65-2A4B-4698-9A50-AE765E667DFE}">
      <dsp:nvSpPr>
        <dsp:cNvPr id="0" name=""/>
        <dsp:cNvSpPr/>
      </dsp:nvSpPr>
      <dsp:spPr>
        <a:xfrm>
          <a:off x="1351406" y="3378515"/>
          <a:ext cx="5867125" cy="127491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Opportunities for mentorship, office space, resources and connections</a:t>
          </a:r>
        </a:p>
      </dsp:txBody>
      <dsp:txXfrm>
        <a:off x="1413653" y="3440762"/>
        <a:ext cx="5742631" cy="11504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5E7B0-07E1-4E49-AF85-1D28B0B37216}">
      <dsp:nvSpPr>
        <dsp:cNvPr id="0" name=""/>
        <dsp:cNvSpPr/>
      </dsp:nvSpPr>
      <dsp:spPr>
        <a:xfrm>
          <a:off x="0" y="440004"/>
          <a:ext cx="7103122" cy="1257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Offer a piece of the pie!!</a:t>
          </a:r>
        </a:p>
      </dsp:txBody>
      <dsp:txXfrm>
        <a:off x="36821" y="476825"/>
        <a:ext cx="7029480" cy="1183513"/>
      </dsp:txXfrm>
    </dsp:sp>
    <dsp:sp modelId="{819F4081-6DB3-4F98-A597-E5085E3A6C4E}">
      <dsp:nvSpPr>
        <dsp:cNvPr id="0" name=""/>
        <dsp:cNvSpPr/>
      </dsp:nvSpPr>
      <dsp:spPr>
        <a:xfrm>
          <a:off x="0" y="1923448"/>
          <a:ext cx="1257155" cy="125715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328E4-FF33-41E4-8B34-B1C24A39094B}">
      <dsp:nvSpPr>
        <dsp:cNvPr id="0" name=""/>
        <dsp:cNvSpPr/>
      </dsp:nvSpPr>
      <dsp:spPr>
        <a:xfrm>
          <a:off x="1332585" y="1923448"/>
          <a:ext cx="5770536" cy="12571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Angel Investors</a:t>
          </a:r>
        </a:p>
      </dsp:txBody>
      <dsp:txXfrm>
        <a:off x="1393965" y="1984828"/>
        <a:ext cx="5647776" cy="1134395"/>
      </dsp:txXfrm>
    </dsp:sp>
    <dsp:sp modelId="{6A529593-1B24-4EC4-A1FD-7E990580B9CF}">
      <dsp:nvSpPr>
        <dsp:cNvPr id="0" name=""/>
        <dsp:cNvSpPr/>
      </dsp:nvSpPr>
      <dsp:spPr>
        <a:xfrm>
          <a:off x="0" y="3331463"/>
          <a:ext cx="1257155" cy="125715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25F93-2555-4CBF-AA6F-68B36F56804B}">
      <dsp:nvSpPr>
        <dsp:cNvPr id="0" name=""/>
        <dsp:cNvSpPr/>
      </dsp:nvSpPr>
      <dsp:spPr>
        <a:xfrm>
          <a:off x="1332585" y="3331463"/>
          <a:ext cx="5770536" cy="12571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Venture Capitalist</a:t>
          </a:r>
        </a:p>
      </dsp:txBody>
      <dsp:txXfrm>
        <a:off x="1393965" y="3392843"/>
        <a:ext cx="5647776" cy="1134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62EC2-9403-4E3F-B9EE-AC16CAC60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550C-613B-478E-B802-C73E62852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C108-6DA3-45F2-AE7E-50E80854775B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13C7E-277B-477F-B8EF-FBEECB8A1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96058-9ECC-48B6-8A85-7E3A3E39E8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09B-8056-4B81-BB5B-ECA7E0231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73B2-5605-4CC4-ADC6-622651651079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664B-377C-4B68-AF4E-EBDA64311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51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6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7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4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7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5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2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hyperlink" Target="mailto:lbj@eempoweryourcents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49" y="2594153"/>
            <a:ext cx="5007005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GET The MONEY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Funding for Young Start-Ups: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Understanding your options</a:t>
            </a: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investors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D0EC1C-2FB7-4D65-99A0-354E42C25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983472"/>
              </p:ext>
            </p:extLst>
          </p:nvPr>
        </p:nvGraphicFramePr>
        <p:xfrm>
          <a:off x="4792955" y="914688"/>
          <a:ext cx="7103122" cy="502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07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593" y="2681103"/>
            <a:ext cx="3670518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Buy in options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BB9C30-570B-4B2F-BC5C-414678550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356395"/>
              </p:ext>
            </p:extLst>
          </p:nvPr>
        </p:nvGraphicFramePr>
        <p:xfrm>
          <a:off x="558307" y="999025"/>
          <a:ext cx="6623728" cy="485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7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Bartering for services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43A5D5-5096-4495-836A-FC788DC95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055020"/>
              </p:ext>
            </p:extLst>
          </p:nvPr>
        </p:nvGraphicFramePr>
        <p:xfrm>
          <a:off x="4650908" y="967954"/>
          <a:ext cx="7227410" cy="492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20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Banks and lending institutions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894903-9469-4904-B16B-C7AF7A04F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67913"/>
              </p:ext>
            </p:extLst>
          </p:nvPr>
        </p:nvGraphicFramePr>
        <p:xfrm>
          <a:off x="4573973" y="825911"/>
          <a:ext cx="7618027" cy="520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736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5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64" y="2638044"/>
            <a:ext cx="4451773" cy="310198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4"/>
              </a:rPr>
              <a:t>lbj@eempoweryourcents.org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37BAF9D3-498B-44A4-A4FE-739FBF1E5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712" y="3239517"/>
            <a:ext cx="47148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Models for funding</a:t>
            </a: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32101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Models for funding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D4BE83-CC64-4A15-8962-16A0B5B09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694990"/>
              </p:ext>
            </p:extLst>
          </p:nvPr>
        </p:nvGraphicFramePr>
        <p:xfrm>
          <a:off x="212078" y="1012055"/>
          <a:ext cx="7245165" cy="505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 what are my options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7106AE-A9DD-4A2F-A05D-BFB2EAA50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86509"/>
              </p:ext>
            </p:extLst>
          </p:nvPr>
        </p:nvGraphicFramePr>
        <p:xfrm>
          <a:off x="5754914" y="712433"/>
          <a:ext cx="5155742" cy="543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087" y="2681103"/>
            <a:ext cx="3679529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Bootstrapping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sweat equity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136C39-35A5-481E-BD64-3D5AEC680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264273"/>
              </p:ext>
            </p:extLst>
          </p:nvPr>
        </p:nvGraphicFramePr>
        <p:xfrm>
          <a:off x="44177" y="896932"/>
          <a:ext cx="7449351" cy="506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676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Family and friends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C6DEF77-17C3-4C44-90D1-4C248644E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093659"/>
              </p:ext>
            </p:extLst>
          </p:nvPr>
        </p:nvGraphicFramePr>
        <p:xfrm>
          <a:off x="4910783" y="799278"/>
          <a:ext cx="6849075" cy="525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92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593" y="2681103"/>
            <a:ext cx="3670518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Crowdfunding platforms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DB0FEC-CC21-4CB8-A6C1-11D71929D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727047"/>
              </p:ext>
            </p:extLst>
          </p:nvPr>
        </p:nvGraphicFramePr>
        <p:xfrm>
          <a:off x="0" y="856983"/>
          <a:ext cx="7422718" cy="514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61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Government grant or loan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7A64CB-DC13-4410-B562-1C70D5B92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902576"/>
              </p:ext>
            </p:extLst>
          </p:nvPr>
        </p:nvGraphicFramePr>
        <p:xfrm>
          <a:off x="4896079" y="821472"/>
          <a:ext cx="7054136" cy="521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796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593" y="2681103"/>
            <a:ext cx="3670518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accelerators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542449C-62DA-4DD8-9D62-CA6EA7AB7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27934"/>
              </p:ext>
            </p:extLst>
          </p:nvPr>
        </p:nvGraphicFramePr>
        <p:xfrm>
          <a:off x="238711" y="879177"/>
          <a:ext cx="7218532" cy="509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51851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925244_Financial Parcel Design_SL_V1.potx" id="{C1A44E9F-7B48-4BF6-B9FA-03C40C8CCF3E}" vid="{D3B7E08E-37E7-4CC0-9486-696D3357B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38AEF-4E2D-4D00-9707-4356DDB7731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235C91-959C-45D9-B60A-005B894AC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FCB528-992D-4AA0-82C6-9D6AF2EED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Parcel design</Template>
  <TotalTime>0</TotalTime>
  <Words>438</Words>
  <Application>Microsoft Office PowerPoint</Application>
  <PresentationFormat>Widescreen</PresentationFormat>
  <Paragraphs>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GET The MONEY 101</vt:lpstr>
      <vt:lpstr>Models for funding</vt:lpstr>
      <vt:lpstr>Models for funding</vt:lpstr>
      <vt:lpstr>So what are my options</vt:lpstr>
      <vt:lpstr>Bootstrapping or sweat equity</vt:lpstr>
      <vt:lpstr>Family and friends</vt:lpstr>
      <vt:lpstr>Crowdfunding platforms</vt:lpstr>
      <vt:lpstr>Government grant or loan</vt:lpstr>
      <vt:lpstr>accelerators</vt:lpstr>
      <vt:lpstr>investors</vt:lpstr>
      <vt:lpstr>Buy in options</vt:lpstr>
      <vt:lpstr>Bartering for services</vt:lpstr>
      <vt:lpstr>Banks and lending institutions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2019-07-20T14:58:25Z</dcterms:created>
  <dcterms:modified xsi:type="dcterms:W3CDTF">2019-07-24T18:06:24Z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